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4"/>
  </p:notesMasterIdLst>
  <p:sldIdLst>
    <p:sldId id="256" r:id="rId3"/>
    <p:sldId id="269" r:id="rId4"/>
    <p:sldId id="258" r:id="rId5"/>
    <p:sldId id="257" r:id="rId6"/>
    <p:sldId id="260" r:id="rId7"/>
    <p:sldId id="264" r:id="rId8"/>
    <p:sldId id="267" r:id="rId9"/>
    <p:sldId id="268" r:id="rId10"/>
    <p:sldId id="262" r:id="rId11"/>
    <p:sldId id="270"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F3CA9E-AFD8-4BFD-9F2F-F813BB286D50}" v="9" dt="2025-08-07T23:32:33.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315" autoAdjust="0"/>
  </p:normalViewPr>
  <p:slideViewPr>
    <p:cSldViewPr snapToGrid="0">
      <p:cViewPr>
        <p:scale>
          <a:sx n="50" d="100"/>
          <a:sy n="50" d="100"/>
        </p:scale>
        <p:origin x="10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a Garrity" userId="d75c4b2f-80b9-4668-9413-52a73db6fb58" providerId="ADAL" clId="{E3F3CA9E-AFD8-4BFD-9F2F-F813BB286D50}"/>
    <pc:docChg chg="undo custSel addSld delSld modSld sldOrd">
      <pc:chgData name="Cara Garrity" userId="d75c4b2f-80b9-4668-9413-52a73db6fb58" providerId="ADAL" clId="{E3F3CA9E-AFD8-4BFD-9F2F-F813BB286D50}" dt="2025-08-07T23:32:34.361" v="7958" actId="20577"/>
      <pc:docMkLst>
        <pc:docMk/>
      </pc:docMkLst>
      <pc:sldChg chg="modNotesTx">
        <pc:chgData name="Cara Garrity" userId="d75c4b2f-80b9-4668-9413-52a73db6fb58" providerId="ADAL" clId="{E3F3CA9E-AFD8-4BFD-9F2F-F813BB286D50}" dt="2025-08-07T22:59:19.688" v="2902" actId="20577"/>
        <pc:sldMkLst>
          <pc:docMk/>
          <pc:sldMk cId="1351977492" sldId="256"/>
        </pc:sldMkLst>
      </pc:sldChg>
      <pc:sldChg chg="addSp delSp modSp mod ord modNotesTx">
        <pc:chgData name="Cara Garrity" userId="d75c4b2f-80b9-4668-9413-52a73db6fb58" providerId="ADAL" clId="{E3F3CA9E-AFD8-4BFD-9F2F-F813BB286D50}" dt="2025-08-07T23:12:16.724" v="5284" actId="20577"/>
        <pc:sldMkLst>
          <pc:docMk/>
          <pc:sldMk cId="1523127072" sldId="257"/>
        </pc:sldMkLst>
        <pc:spChg chg="mod">
          <ac:chgData name="Cara Garrity" userId="d75c4b2f-80b9-4668-9413-52a73db6fb58" providerId="ADAL" clId="{E3F3CA9E-AFD8-4BFD-9F2F-F813BB286D50}" dt="2025-08-06T16:13:32.407" v="693" actId="20577"/>
          <ac:spMkLst>
            <pc:docMk/>
            <pc:sldMk cId="1523127072" sldId="257"/>
            <ac:spMk id="2" creationId="{4596E5D3-FFF6-75DB-E3FD-7AE953A3E7C3}"/>
          </ac:spMkLst>
        </pc:spChg>
        <pc:spChg chg="del">
          <ac:chgData name="Cara Garrity" userId="d75c4b2f-80b9-4668-9413-52a73db6fb58" providerId="ADAL" clId="{E3F3CA9E-AFD8-4BFD-9F2F-F813BB286D50}" dt="2025-08-06T16:13:00.123" v="624" actId="3680"/>
          <ac:spMkLst>
            <pc:docMk/>
            <pc:sldMk cId="1523127072" sldId="257"/>
            <ac:spMk id="3" creationId="{D1946F51-C188-1A97-0433-FA85A8A0880C}"/>
          </ac:spMkLst>
        </pc:spChg>
        <pc:graphicFrameChg chg="add mod ord modGraphic">
          <ac:chgData name="Cara Garrity" userId="d75c4b2f-80b9-4668-9413-52a73db6fb58" providerId="ADAL" clId="{E3F3CA9E-AFD8-4BFD-9F2F-F813BB286D50}" dt="2025-08-06T16:14:43.265" v="890" actId="20577"/>
          <ac:graphicFrameMkLst>
            <pc:docMk/>
            <pc:sldMk cId="1523127072" sldId="257"/>
            <ac:graphicFrameMk id="4" creationId="{1D22CEFD-3641-7821-89FD-2632CBC5105A}"/>
          </ac:graphicFrameMkLst>
        </pc:graphicFrameChg>
      </pc:sldChg>
      <pc:sldChg chg="delSp modSp mod modNotesTx">
        <pc:chgData name="Cara Garrity" userId="d75c4b2f-80b9-4668-9413-52a73db6fb58" providerId="ADAL" clId="{E3F3CA9E-AFD8-4BFD-9F2F-F813BB286D50}" dt="2025-08-07T23:03:40.445" v="3533" actId="20577"/>
        <pc:sldMkLst>
          <pc:docMk/>
          <pc:sldMk cId="4036329138" sldId="258"/>
        </pc:sldMkLst>
        <pc:spChg chg="mod">
          <ac:chgData name="Cara Garrity" userId="d75c4b2f-80b9-4668-9413-52a73db6fb58" providerId="ADAL" clId="{E3F3CA9E-AFD8-4BFD-9F2F-F813BB286D50}" dt="2025-08-06T16:10:32.170" v="24" actId="20577"/>
          <ac:spMkLst>
            <pc:docMk/>
            <pc:sldMk cId="4036329138" sldId="258"/>
            <ac:spMk id="4" creationId="{C3CA0458-D45B-A0A3-451B-59B5C6860614}"/>
          </ac:spMkLst>
        </pc:spChg>
        <pc:spChg chg="del">
          <ac:chgData name="Cara Garrity" userId="d75c4b2f-80b9-4668-9413-52a73db6fb58" providerId="ADAL" clId="{E3F3CA9E-AFD8-4BFD-9F2F-F813BB286D50}" dt="2025-08-07T22:59:57.949" v="2926" actId="478"/>
          <ac:spMkLst>
            <pc:docMk/>
            <pc:sldMk cId="4036329138" sldId="258"/>
            <ac:spMk id="5" creationId="{C21BE7E7-EA82-4422-1C20-0BE8ABDDF528}"/>
          </ac:spMkLst>
        </pc:spChg>
        <pc:spChg chg="mod">
          <ac:chgData name="Cara Garrity" userId="d75c4b2f-80b9-4668-9413-52a73db6fb58" providerId="ADAL" clId="{E3F3CA9E-AFD8-4BFD-9F2F-F813BB286D50}" dt="2025-08-07T23:00:25.442" v="2939" actId="14100"/>
          <ac:spMkLst>
            <pc:docMk/>
            <pc:sldMk cId="4036329138" sldId="258"/>
            <ac:spMk id="6" creationId="{45DA502F-C576-0290-A5EB-37A4D78DD0E5}"/>
          </ac:spMkLst>
        </pc:spChg>
      </pc:sldChg>
      <pc:sldChg chg="del">
        <pc:chgData name="Cara Garrity" userId="d75c4b2f-80b9-4668-9413-52a73db6fb58" providerId="ADAL" clId="{E3F3CA9E-AFD8-4BFD-9F2F-F813BB286D50}" dt="2025-08-06T16:33:38.600" v="2281" actId="47"/>
        <pc:sldMkLst>
          <pc:docMk/>
          <pc:sldMk cId="2098073167" sldId="259"/>
        </pc:sldMkLst>
      </pc:sldChg>
      <pc:sldChg chg="modSp mod modNotesTx">
        <pc:chgData name="Cara Garrity" userId="d75c4b2f-80b9-4668-9413-52a73db6fb58" providerId="ADAL" clId="{E3F3CA9E-AFD8-4BFD-9F2F-F813BB286D50}" dt="2025-08-07T23:20:46.521" v="7101" actId="20577"/>
        <pc:sldMkLst>
          <pc:docMk/>
          <pc:sldMk cId="205897762" sldId="260"/>
        </pc:sldMkLst>
        <pc:spChg chg="mod">
          <ac:chgData name="Cara Garrity" userId="d75c4b2f-80b9-4668-9413-52a73db6fb58" providerId="ADAL" clId="{E3F3CA9E-AFD8-4BFD-9F2F-F813BB286D50}" dt="2025-08-06T16:22:32.753" v="1316" actId="20577"/>
          <ac:spMkLst>
            <pc:docMk/>
            <pc:sldMk cId="205897762" sldId="260"/>
            <ac:spMk id="5" creationId="{6FB62E11-D2C0-59D7-E513-67A5031BA10C}"/>
          </ac:spMkLst>
        </pc:spChg>
        <pc:spChg chg="mod">
          <ac:chgData name="Cara Garrity" userId="d75c4b2f-80b9-4668-9413-52a73db6fb58" providerId="ADAL" clId="{E3F3CA9E-AFD8-4BFD-9F2F-F813BB286D50}" dt="2025-08-06T16:22:42.932" v="1320" actId="122"/>
          <ac:spMkLst>
            <pc:docMk/>
            <pc:sldMk cId="205897762" sldId="260"/>
            <ac:spMk id="6" creationId="{1BAFC668-A4B1-2428-D8B8-8FD2612BB218}"/>
          </ac:spMkLst>
        </pc:spChg>
      </pc:sldChg>
      <pc:sldChg chg="del">
        <pc:chgData name="Cara Garrity" userId="d75c4b2f-80b9-4668-9413-52a73db6fb58" providerId="ADAL" clId="{E3F3CA9E-AFD8-4BFD-9F2F-F813BB286D50}" dt="2025-08-06T16:33:39.736" v="2282" actId="47"/>
        <pc:sldMkLst>
          <pc:docMk/>
          <pc:sldMk cId="850512330" sldId="261"/>
        </pc:sldMkLst>
      </pc:sldChg>
      <pc:sldChg chg="modSp mod">
        <pc:chgData name="Cara Garrity" userId="d75c4b2f-80b9-4668-9413-52a73db6fb58" providerId="ADAL" clId="{E3F3CA9E-AFD8-4BFD-9F2F-F813BB286D50}" dt="2025-08-07T23:28:38.741" v="7644" actId="14100"/>
        <pc:sldMkLst>
          <pc:docMk/>
          <pc:sldMk cId="1292355959" sldId="262"/>
        </pc:sldMkLst>
        <pc:spChg chg="mod">
          <ac:chgData name="Cara Garrity" userId="d75c4b2f-80b9-4668-9413-52a73db6fb58" providerId="ADAL" clId="{E3F3CA9E-AFD8-4BFD-9F2F-F813BB286D50}" dt="2025-08-06T16:33:07.439" v="2278" actId="20577"/>
          <ac:spMkLst>
            <pc:docMk/>
            <pc:sldMk cId="1292355959" sldId="262"/>
            <ac:spMk id="2" creationId="{98F0B08D-867D-5DF5-9EEF-319890CDBA25}"/>
          </ac:spMkLst>
        </pc:spChg>
        <pc:spChg chg="mod">
          <ac:chgData name="Cara Garrity" userId="d75c4b2f-80b9-4668-9413-52a73db6fb58" providerId="ADAL" clId="{E3F3CA9E-AFD8-4BFD-9F2F-F813BB286D50}" dt="2025-08-07T23:28:38.741" v="7644" actId="14100"/>
          <ac:spMkLst>
            <pc:docMk/>
            <pc:sldMk cId="1292355959" sldId="262"/>
            <ac:spMk id="3" creationId="{A83AA855-5E9B-17A7-F010-9CD85654BF69}"/>
          </ac:spMkLst>
        </pc:spChg>
      </pc:sldChg>
      <pc:sldChg chg="del">
        <pc:chgData name="Cara Garrity" userId="d75c4b2f-80b9-4668-9413-52a73db6fb58" providerId="ADAL" clId="{E3F3CA9E-AFD8-4BFD-9F2F-F813BB286D50}" dt="2025-08-06T16:33:36.802" v="2280" actId="47"/>
        <pc:sldMkLst>
          <pc:docMk/>
          <pc:sldMk cId="3882323322" sldId="263"/>
        </pc:sldMkLst>
      </pc:sldChg>
      <pc:sldChg chg="addSp delSp modSp add mod ord modNotesTx">
        <pc:chgData name="Cara Garrity" userId="d75c4b2f-80b9-4668-9413-52a73db6fb58" providerId="ADAL" clId="{E3F3CA9E-AFD8-4BFD-9F2F-F813BB286D50}" dt="2025-08-07T23:21:53.438" v="7352" actId="20577"/>
        <pc:sldMkLst>
          <pc:docMk/>
          <pc:sldMk cId="938652998" sldId="264"/>
        </pc:sldMkLst>
        <pc:spChg chg="mod">
          <ac:chgData name="Cara Garrity" userId="d75c4b2f-80b9-4668-9413-52a73db6fb58" providerId="ADAL" clId="{E3F3CA9E-AFD8-4BFD-9F2F-F813BB286D50}" dt="2025-08-06T16:25:28.433" v="1416" actId="20577"/>
          <ac:spMkLst>
            <pc:docMk/>
            <pc:sldMk cId="938652998" sldId="264"/>
            <ac:spMk id="2" creationId="{FE0C5E61-940A-8F67-0E1C-45A7C8134291}"/>
          </ac:spMkLst>
        </pc:spChg>
        <pc:spChg chg="add del mod">
          <ac:chgData name="Cara Garrity" userId="d75c4b2f-80b9-4668-9413-52a73db6fb58" providerId="ADAL" clId="{E3F3CA9E-AFD8-4BFD-9F2F-F813BB286D50}" dt="2025-08-06T16:25:40.015" v="1418" actId="3680"/>
          <ac:spMkLst>
            <pc:docMk/>
            <pc:sldMk cId="938652998" sldId="264"/>
            <ac:spMk id="5" creationId="{8EDE350C-06E9-6193-AA60-1B6802EAE7E3}"/>
          </ac:spMkLst>
        </pc:spChg>
        <pc:graphicFrameChg chg="del">
          <ac:chgData name="Cara Garrity" userId="d75c4b2f-80b9-4668-9413-52a73db6fb58" providerId="ADAL" clId="{E3F3CA9E-AFD8-4BFD-9F2F-F813BB286D50}" dt="2025-08-06T16:25:32.421" v="1417" actId="478"/>
          <ac:graphicFrameMkLst>
            <pc:docMk/>
            <pc:sldMk cId="938652998" sldId="264"/>
            <ac:graphicFrameMk id="4" creationId="{225B5CFB-0F6A-3F23-F3EE-E521D4E8D7A2}"/>
          </ac:graphicFrameMkLst>
        </pc:graphicFrameChg>
        <pc:graphicFrameChg chg="add mod ord modGraphic">
          <ac:chgData name="Cara Garrity" userId="d75c4b2f-80b9-4668-9413-52a73db6fb58" providerId="ADAL" clId="{E3F3CA9E-AFD8-4BFD-9F2F-F813BB286D50}" dt="2025-08-06T16:29:30.090" v="2036" actId="313"/>
          <ac:graphicFrameMkLst>
            <pc:docMk/>
            <pc:sldMk cId="938652998" sldId="264"/>
            <ac:graphicFrameMk id="6" creationId="{5C76AFB3-A2F1-AE50-2222-FECED2D4B099}"/>
          </ac:graphicFrameMkLst>
        </pc:graphicFrameChg>
      </pc:sldChg>
      <pc:sldChg chg="addSp delSp modSp new mod modClrScheme chgLayout">
        <pc:chgData name="Cara Garrity" userId="d75c4b2f-80b9-4668-9413-52a73db6fb58" providerId="ADAL" clId="{E3F3CA9E-AFD8-4BFD-9F2F-F813BB286D50}" dt="2025-08-06T16:28:25.809" v="1835" actId="26606"/>
        <pc:sldMkLst>
          <pc:docMk/>
          <pc:sldMk cId="605404796" sldId="265"/>
        </pc:sldMkLst>
        <pc:spChg chg="add del">
          <ac:chgData name="Cara Garrity" userId="d75c4b2f-80b9-4668-9413-52a73db6fb58" providerId="ADAL" clId="{E3F3CA9E-AFD8-4BFD-9F2F-F813BB286D50}" dt="2025-08-06T16:28:25.809" v="1835" actId="26606"/>
          <ac:spMkLst>
            <pc:docMk/>
            <pc:sldMk cId="605404796" sldId="265"/>
            <ac:spMk id="2" creationId="{CE356C62-FF95-F05C-1BA3-26CE956A8BFC}"/>
          </ac:spMkLst>
        </pc:spChg>
        <pc:spChg chg="del">
          <ac:chgData name="Cara Garrity" userId="d75c4b2f-80b9-4668-9413-52a73db6fb58" providerId="ADAL" clId="{E3F3CA9E-AFD8-4BFD-9F2F-F813BB286D50}" dt="2025-08-06T16:27:57.033" v="1827"/>
          <ac:spMkLst>
            <pc:docMk/>
            <pc:sldMk cId="605404796" sldId="265"/>
            <ac:spMk id="3" creationId="{470ABB28-03BB-FB86-085D-94EE9AF04654}"/>
          </ac:spMkLst>
        </pc:spChg>
        <pc:picChg chg="add mod">
          <ac:chgData name="Cara Garrity" userId="d75c4b2f-80b9-4668-9413-52a73db6fb58" providerId="ADAL" clId="{E3F3CA9E-AFD8-4BFD-9F2F-F813BB286D50}" dt="2025-08-06T16:28:25.809" v="1835" actId="26606"/>
          <ac:picMkLst>
            <pc:docMk/>
            <pc:sldMk cId="605404796" sldId="265"/>
            <ac:picMk id="5" creationId="{764D8413-EA64-A42B-6FD6-CFCA97663A6E}"/>
          </ac:picMkLst>
        </pc:picChg>
      </pc:sldChg>
      <pc:sldChg chg="modSp new mod ord">
        <pc:chgData name="Cara Garrity" userId="d75c4b2f-80b9-4668-9413-52a73db6fb58" providerId="ADAL" clId="{E3F3CA9E-AFD8-4BFD-9F2F-F813BB286D50}" dt="2025-08-07T23:32:18.133" v="7955" actId="20578"/>
        <pc:sldMkLst>
          <pc:docMk/>
          <pc:sldMk cId="1632624377" sldId="266"/>
        </pc:sldMkLst>
        <pc:spChg chg="mod">
          <ac:chgData name="Cara Garrity" userId="d75c4b2f-80b9-4668-9413-52a73db6fb58" providerId="ADAL" clId="{E3F3CA9E-AFD8-4BFD-9F2F-F813BB286D50}" dt="2025-08-06T16:33:51.952" v="2310" actId="20577"/>
          <ac:spMkLst>
            <pc:docMk/>
            <pc:sldMk cId="1632624377" sldId="266"/>
            <ac:spMk id="2" creationId="{52197D3C-8465-DD47-FDB9-41E448832BFD}"/>
          </ac:spMkLst>
        </pc:spChg>
        <pc:spChg chg="mod">
          <ac:chgData name="Cara Garrity" userId="d75c4b2f-80b9-4668-9413-52a73db6fb58" providerId="ADAL" clId="{E3F3CA9E-AFD8-4BFD-9F2F-F813BB286D50}" dt="2025-08-06T16:34:48.375" v="2395" actId="20577"/>
          <ac:spMkLst>
            <pc:docMk/>
            <pc:sldMk cId="1632624377" sldId="266"/>
            <ac:spMk id="3" creationId="{EACCF2B2-8F13-73C2-63A6-338BECB97E0D}"/>
          </ac:spMkLst>
        </pc:spChg>
      </pc:sldChg>
      <pc:sldChg chg="addSp delSp modSp add mod ord modClrScheme chgLayout modNotesTx">
        <pc:chgData name="Cara Garrity" userId="d75c4b2f-80b9-4668-9413-52a73db6fb58" providerId="ADAL" clId="{E3F3CA9E-AFD8-4BFD-9F2F-F813BB286D50}" dt="2025-08-07T23:22:58.650" v="7408" actId="20577"/>
        <pc:sldMkLst>
          <pc:docMk/>
          <pc:sldMk cId="2698432052" sldId="267"/>
        </pc:sldMkLst>
        <pc:spChg chg="del mod">
          <ac:chgData name="Cara Garrity" userId="d75c4b2f-80b9-4668-9413-52a73db6fb58" providerId="ADAL" clId="{E3F3CA9E-AFD8-4BFD-9F2F-F813BB286D50}" dt="2025-08-06T16:32:34.602" v="2264" actId="478"/>
          <ac:spMkLst>
            <pc:docMk/>
            <pc:sldMk cId="2698432052" sldId="267"/>
            <ac:spMk id="2" creationId="{18C7AFE3-266A-66D6-3786-B5BD4E10221B}"/>
          </ac:spMkLst>
        </pc:spChg>
        <pc:spChg chg="add del mod">
          <ac:chgData name="Cara Garrity" userId="d75c4b2f-80b9-4668-9413-52a73db6fb58" providerId="ADAL" clId="{E3F3CA9E-AFD8-4BFD-9F2F-F813BB286D50}" dt="2025-08-06T16:32:36.117" v="2265" actId="478"/>
          <ac:spMkLst>
            <pc:docMk/>
            <pc:sldMk cId="2698432052" sldId="267"/>
            <ac:spMk id="4" creationId="{967FE95A-EDB5-7B3B-60D3-72E951AF3D7B}"/>
          </ac:spMkLst>
        </pc:spChg>
        <pc:spChg chg="add del mod">
          <ac:chgData name="Cara Garrity" userId="d75c4b2f-80b9-4668-9413-52a73db6fb58" providerId="ADAL" clId="{E3F3CA9E-AFD8-4BFD-9F2F-F813BB286D50}" dt="2025-08-06T16:32:38.143" v="2266" actId="478"/>
          <ac:spMkLst>
            <pc:docMk/>
            <pc:sldMk cId="2698432052" sldId="267"/>
            <ac:spMk id="11" creationId="{FE05BD41-8B9C-C5F1-11EA-F9BBD639C86B}"/>
          </ac:spMkLst>
        </pc:spChg>
        <pc:graphicFrameChg chg="add mod modGraphic">
          <ac:chgData name="Cara Garrity" userId="d75c4b2f-80b9-4668-9413-52a73db6fb58" providerId="ADAL" clId="{E3F3CA9E-AFD8-4BFD-9F2F-F813BB286D50}" dt="2025-08-06T16:32:48.440" v="2270" actId="1076"/>
          <ac:graphicFrameMkLst>
            <pc:docMk/>
            <pc:sldMk cId="2698432052" sldId="267"/>
            <ac:graphicFrameMk id="5" creationId="{4AEC7ED7-25C5-660D-DADB-8F7528032C68}"/>
          </ac:graphicFrameMkLst>
        </pc:graphicFrameChg>
        <pc:graphicFrameChg chg="del mod modGraphic">
          <ac:chgData name="Cara Garrity" userId="d75c4b2f-80b9-4668-9413-52a73db6fb58" providerId="ADAL" clId="{E3F3CA9E-AFD8-4BFD-9F2F-F813BB286D50}" dt="2025-08-06T16:32:25.623" v="2262" actId="21"/>
          <ac:graphicFrameMkLst>
            <pc:docMk/>
            <pc:sldMk cId="2698432052" sldId="267"/>
            <ac:graphicFrameMk id="6" creationId="{4AEC7ED7-25C5-660D-DADB-8F7528032C68}"/>
          </ac:graphicFrameMkLst>
        </pc:graphicFrameChg>
      </pc:sldChg>
      <pc:sldChg chg="add del">
        <pc:chgData name="Cara Garrity" userId="d75c4b2f-80b9-4668-9413-52a73db6fb58" providerId="ADAL" clId="{E3F3CA9E-AFD8-4BFD-9F2F-F813BB286D50}" dt="2025-08-06T16:36:57.237" v="2745" actId="47"/>
        <pc:sldMkLst>
          <pc:docMk/>
          <pc:sldMk cId="3992575094" sldId="268"/>
        </pc:sldMkLst>
      </pc:sldChg>
      <pc:sldChg chg="add modNotesTx">
        <pc:chgData name="Cara Garrity" userId="d75c4b2f-80b9-4668-9413-52a73db6fb58" providerId="ADAL" clId="{E3F3CA9E-AFD8-4BFD-9F2F-F813BB286D50}" dt="2025-08-07T23:32:34.361" v="7958" actId="20577"/>
        <pc:sldMkLst>
          <pc:docMk/>
          <pc:sldMk cId="3930335521" sldId="269"/>
        </pc:sldMkLst>
      </pc:sldChg>
      <pc:sldChg chg="modSp new mod">
        <pc:chgData name="Cara Garrity" userId="d75c4b2f-80b9-4668-9413-52a73db6fb58" providerId="ADAL" clId="{E3F3CA9E-AFD8-4BFD-9F2F-F813BB286D50}" dt="2025-08-07T23:31:53.127" v="7952" actId="20577"/>
        <pc:sldMkLst>
          <pc:docMk/>
          <pc:sldMk cId="3218515371" sldId="270"/>
        </pc:sldMkLst>
        <pc:spChg chg="mod">
          <ac:chgData name="Cara Garrity" userId="d75c4b2f-80b9-4668-9413-52a73db6fb58" providerId="ADAL" clId="{E3F3CA9E-AFD8-4BFD-9F2F-F813BB286D50}" dt="2025-08-07T23:26:18.943" v="7427" actId="20577"/>
          <ac:spMkLst>
            <pc:docMk/>
            <pc:sldMk cId="3218515371" sldId="270"/>
            <ac:spMk id="2" creationId="{3DA35C04-017E-428D-08A5-F818592D679C}"/>
          </ac:spMkLst>
        </pc:spChg>
        <pc:spChg chg="mod">
          <ac:chgData name="Cara Garrity" userId="d75c4b2f-80b9-4668-9413-52a73db6fb58" providerId="ADAL" clId="{E3F3CA9E-AFD8-4BFD-9F2F-F813BB286D50}" dt="2025-08-07T23:31:53.127" v="7952" actId="20577"/>
          <ac:spMkLst>
            <pc:docMk/>
            <pc:sldMk cId="3218515371" sldId="270"/>
            <ac:spMk id="3" creationId="{B81A588C-1EC4-8DF2-4E51-5D3487C5F909}"/>
          </ac:spMkLst>
        </pc:spChg>
      </pc:sldChg>
    </pc:docChg>
  </pc:docChgLst>
  <pc:docChgLst>
    <pc:chgData name="Cara Garrity" userId="d75c4b2f-80b9-4668-9413-52a73db6fb58" providerId="ADAL" clId="{D22A54CA-6C1B-483A-846A-CD50F9C609AE}"/>
    <pc:docChg chg="undo custSel modSld">
      <pc:chgData name="Cara Garrity" userId="d75c4b2f-80b9-4668-9413-52a73db6fb58" providerId="ADAL" clId="{D22A54CA-6C1B-483A-846A-CD50F9C609AE}" dt="2025-04-30T01:18:09.028" v="152" actId="27636"/>
      <pc:docMkLst>
        <pc:docMk/>
      </pc:docMkLst>
      <pc:sldChg chg="modSp mod">
        <pc:chgData name="Cara Garrity" userId="d75c4b2f-80b9-4668-9413-52a73db6fb58" providerId="ADAL" clId="{D22A54CA-6C1B-483A-846A-CD50F9C609AE}" dt="2025-04-30T01:18:09.028" v="152" actId="27636"/>
        <pc:sldMkLst>
          <pc:docMk/>
          <pc:sldMk cId="1351977492" sldId="256"/>
        </pc:sldMkLst>
      </pc:sldChg>
    </pc:docChg>
  </pc:docChgLst>
  <pc:docChgLst>
    <pc:chgData name="Michelle Hartman" userId="7b9fc16f-d6c2-47ba-be37-17200457a451" providerId="ADAL" clId="{B7DD29A6-308B-4AAE-B3E1-6AD0A0EC06DB}"/>
    <pc:docChg chg="custSel addSld delSld modSld">
      <pc:chgData name="Michelle Hartman" userId="7b9fc16f-d6c2-47ba-be37-17200457a451" providerId="ADAL" clId="{B7DD29A6-308B-4AAE-B3E1-6AD0A0EC06DB}" dt="2025-08-06T16:48:32.647" v="16" actId="14100"/>
      <pc:docMkLst>
        <pc:docMk/>
      </pc:docMkLst>
      <pc:sldChg chg="del">
        <pc:chgData name="Michelle Hartman" userId="7b9fc16f-d6c2-47ba-be37-17200457a451" providerId="ADAL" clId="{B7DD29A6-308B-4AAE-B3E1-6AD0A0EC06DB}" dt="2025-08-06T16:48:05.921" v="9" actId="2696"/>
        <pc:sldMkLst>
          <pc:docMk/>
          <pc:sldMk cId="605404796" sldId="265"/>
        </pc:sldMkLst>
      </pc:sldChg>
      <pc:sldChg chg="addSp delSp modSp add mod modNotesTx">
        <pc:chgData name="Michelle Hartman" userId="7b9fc16f-d6c2-47ba-be37-17200457a451" providerId="ADAL" clId="{B7DD29A6-308B-4AAE-B3E1-6AD0A0EC06DB}" dt="2025-08-06T16:48:32.647" v="16" actId="14100"/>
        <pc:sldMkLst>
          <pc:docMk/>
          <pc:sldMk cId="104948167" sldId="268"/>
        </pc:sldMkLst>
        <pc:spChg chg="del">
          <ac:chgData name="Michelle Hartman" userId="7b9fc16f-d6c2-47ba-be37-17200457a451" providerId="ADAL" clId="{B7DD29A6-308B-4AAE-B3E1-6AD0A0EC06DB}" dt="2025-08-06T16:47:43.988" v="2" actId="21"/>
          <ac:spMkLst>
            <pc:docMk/>
            <pc:sldMk cId="104948167" sldId="268"/>
            <ac:spMk id="2" creationId="{9F32C456-D374-A2AD-6C1E-41303F4FCA58}"/>
          </ac:spMkLst>
        </pc:spChg>
        <pc:spChg chg="add del mod">
          <ac:chgData name="Michelle Hartman" userId="7b9fc16f-d6c2-47ba-be37-17200457a451" providerId="ADAL" clId="{B7DD29A6-308B-4AAE-B3E1-6AD0A0EC06DB}" dt="2025-08-06T16:48:27.143" v="14" actId="21"/>
          <ac:spMkLst>
            <pc:docMk/>
            <pc:sldMk cId="104948167" sldId="268"/>
            <ac:spMk id="4" creationId="{D2758E61-1345-8BB3-7278-A3AA38AFC503}"/>
          </ac:spMkLst>
        </pc:spChg>
        <pc:spChg chg="add del mod">
          <ac:chgData name="Michelle Hartman" userId="7b9fc16f-d6c2-47ba-be37-17200457a451" providerId="ADAL" clId="{B7DD29A6-308B-4AAE-B3E1-6AD0A0EC06DB}" dt="2025-08-06T16:48:24.869" v="13" actId="21"/>
          <ac:spMkLst>
            <pc:docMk/>
            <pc:sldMk cId="104948167" sldId="268"/>
            <ac:spMk id="7" creationId="{A8320017-F46A-0879-7C00-81813D038E4C}"/>
          </ac:spMkLst>
        </pc:spChg>
        <pc:graphicFrameChg chg="del">
          <ac:chgData name="Michelle Hartman" userId="7b9fc16f-d6c2-47ba-be37-17200457a451" providerId="ADAL" clId="{B7DD29A6-308B-4AAE-B3E1-6AD0A0EC06DB}" dt="2025-08-06T16:47:38.855" v="1" actId="21"/>
          <ac:graphicFrameMkLst>
            <pc:docMk/>
            <pc:sldMk cId="104948167" sldId="268"/>
            <ac:graphicFrameMk id="6" creationId="{F60C5699-E202-CC8F-3800-BD179BA2CDDB}"/>
          </ac:graphicFrameMkLst>
        </pc:graphicFrameChg>
        <pc:picChg chg="add mod">
          <ac:chgData name="Michelle Hartman" userId="7b9fc16f-d6c2-47ba-be37-17200457a451" providerId="ADAL" clId="{B7DD29A6-308B-4AAE-B3E1-6AD0A0EC06DB}" dt="2025-08-06T16:48:32.647" v="16" actId="14100"/>
          <ac:picMkLst>
            <pc:docMk/>
            <pc:sldMk cId="104948167" sldId="268"/>
            <ac:picMk id="8" creationId="{7EC4E959-3A8F-BE9D-DCAE-9D349935C2F5}"/>
          </ac:picMkLst>
        </pc:picChg>
      </pc:sldChg>
      <pc:sldChg chg="add del">
        <pc:chgData name="Michelle Hartman" userId="7b9fc16f-d6c2-47ba-be37-17200457a451" providerId="ADAL" clId="{B7DD29A6-308B-4AAE-B3E1-6AD0A0EC06DB}" dt="2025-08-06T16:47:50.801" v="4"/>
        <pc:sldMkLst>
          <pc:docMk/>
          <pc:sldMk cId="1848061373" sldId="26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F54BE-A3B2-4770-9F44-57EFA5CD174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E03218-7731-4C92-B24D-167B6C48FE5D}">
      <dgm:prSet/>
      <dgm:spPr/>
      <dgm:t>
        <a:bodyPr/>
        <a:lstStyle/>
        <a:p>
          <a:r>
            <a:rPr lang="en-US" b="1" dirty="0"/>
            <a:t>Curiosity</a:t>
          </a:r>
          <a:r>
            <a:rPr lang="en-US" dirty="0"/>
            <a:t> says: </a:t>
          </a:r>
          <a:br>
            <a:rPr lang="en-US" dirty="0"/>
          </a:br>
          <a:r>
            <a:rPr lang="en-US" i="1" dirty="0"/>
            <a:t>What’s already growing in our community?</a:t>
          </a:r>
          <a:endParaRPr lang="en-US" dirty="0"/>
        </a:p>
      </dgm:t>
    </dgm:pt>
    <dgm:pt modelId="{72F6CA35-A195-4127-A2BC-19DD84FFD8B0}" type="parTrans" cxnId="{7FEB4BB5-4E94-4F8B-9CD3-FEA1B6F7DE52}">
      <dgm:prSet/>
      <dgm:spPr/>
      <dgm:t>
        <a:bodyPr/>
        <a:lstStyle/>
        <a:p>
          <a:endParaRPr lang="en-US"/>
        </a:p>
      </dgm:t>
    </dgm:pt>
    <dgm:pt modelId="{CDBA680D-A1B7-46C8-8E84-3EF06397C971}" type="sibTrans" cxnId="{7FEB4BB5-4E94-4F8B-9CD3-FEA1B6F7DE52}">
      <dgm:prSet/>
      <dgm:spPr/>
      <dgm:t>
        <a:bodyPr/>
        <a:lstStyle/>
        <a:p>
          <a:endParaRPr lang="en-US"/>
        </a:p>
      </dgm:t>
    </dgm:pt>
    <dgm:pt modelId="{364639F8-2A94-499C-A33A-1C8BE2867343}">
      <dgm:prSet/>
      <dgm:spPr/>
      <dgm:t>
        <a:bodyPr/>
        <a:lstStyle/>
        <a:p>
          <a:r>
            <a:rPr lang="en-US" b="1" dirty="0"/>
            <a:t>Courage</a:t>
          </a:r>
          <a:r>
            <a:rPr lang="en-US" dirty="0"/>
            <a:t> says: </a:t>
          </a:r>
          <a:br>
            <a:rPr lang="en-US" dirty="0"/>
          </a:br>
          <a:r>
            <a:rPr lang="en-US" i="1" dirty="0"/>
            <a:t>And what might we need to rethink?</a:t>
          </a:r>
          <a:endParaRPr lang="en-US" dirty="0"/>
        </a:p>
      </dgm:t>
    </dgm:pt>
    <dgm:pt modelId="{96A82862-7195-4D1F-AC2A-FDE493E189C2}" type="parTrans" cxnId="{1B862443-EDF7-41C3-AD64-E4C593BDC1BA}">
      <dgm:prSet/>
      <dgm:spPr/>
      <dgm:t>
        <a:bodyPr/>
        <a:lstStyle/>
        <a:p>
          <a:endParaRPr lang="en-US"/>
        </a:p>
      </dgm:t>
    </dgm:pt>
    <dgm:pt modelId="{094865E3-11A8-4F47-8829-AEAA08D05B92}" type="sibTrans" cxnId="{1B862443-EDF7-41C3-AD64-E4C593BDC1BA}">
      <dgm:prSet/>
      <dgm:spPr/>
      <dgm:t>
        <a:bodyPr/>
        <a:lstStyle/>
        <a:p>
          <a:endParaRPr lang="en-US"/>
        </a:p>
      </dgm:t>
    </dgm:pt>
    <dgm:pt modelId="{6EFBBE2E-568A-44BA-A40C-6FB3144B9D36}" type="pres">
      <dgm:prSet presAssocID="{1B2F54BE-A3B2-4770-9F44-57EFA5CD1743}" presName="linear" presStyleCnt="0">
        <dgm:presLayoutVars>
          <dgm:animLvl val="lvl"/>
          <dgm:resizeHandles val="exact"/>
        </dgm:presLayoutVars>
      </dgm:prSet>
      <dgm:spPr/>
    </dgm:pt>
    <dgm:pt modelId="{A338CE32-E034-434E-98FA-0FB450C4182E}" type="pres">
      <dgm:prSet presAssocID="{4EE03218-7731-4C92-B24D-167B6C48FE5D}" presName="parentText" presStyleLbl="node1" presStyleIdx="0" presStyleCnt="2">
        <dgm:presLayoutVars>
          <dgm:chMax val="0"/>
          <dgm:bulletEnabled val="1"/>
        </dgm:presLayoutVars>
      </dgm:prSet>
      <dgm:spPr/>
    </dgm:pt>
    <dgm:pt modelId="{43820014-43FA-4D5D-B330-A69807B44A43}" type="pres">
      <dgm:prSet presAssocID="{CDBA680D-A1B7-46C8-8E84-3EF06397C971}" presName="spacer" presStyleCnt="0"/>
      <dgm:spPr/>
    </dgm:pt>
    <dgm:pt modelId="{A8F1A98E-F6E4-4313-BA95-31BB6FF416E1}" type="pres">
      <dgm:prSet presAssocID="{364639F8-2A94-499C-A33A-1C8BE2867343}" presName="parentText" presStyleLbl="node1" presStyleIdx="1" presStyleCnt="2">
        <dgm:presLayoutVars>
          <dgm:chMax val="0"/>
          <dgm:bulletEnabled val="1"/>
        </dgm:presLayoutVars>
      </dgm:prSet>
      <dgm:spPr/>
    </dgm:pt>
  </dgm:ptLst>
  <dgm:cxnLst>
    <dgm:cxn modelId="{E9431F17-C9D7-4246-96AA-9447E13DD2B5}" type="presOf" srcId="{1B2F54BE-A3B2-4770-9F44-57EFA5CD1743}" destId="{6EFBBE2E-568A-44BA-A40C-6FB3144B9D36}" srcOrd="0" destOrd="0" presId="urn:microsoft.com/office/officeart/2005/8/layout/vList2"/>
    <dgm:cxn modelId="{031ABA23-D5B9-4DAD-A446-0094C9AC18A7}" type="presOf" srcId="{4EE03218-7731-4C92-B24D-167B6C48FE5D}" destId="{A338CE32-E034-434E-98FA-0FB450C4182E}" srcOrd="0" destOrd="0" presId="urn:microsoft.com/office/officeart/2005/8/layout/vList2"/>
    <dgm:cxn modelId="{1B862443-EDF7-41C3-AD64-E4C593BDC1BA}" srcId="{1B2F54BE-A3B2-4770-9F44-57EFA5CD1743}" destId="{364639F8-2A94-499C-A33A-1C8BE2867343}" srcOrd="1" destOrd="0" parTransId="{96A82862-7195-4D1F-AC2A-FDE493E189C2}" sibTransId="{094865E3-11A8-4F47-8829-AEAA08D05B92}"/>
    <dgm:cxn modelId="{7FEB4BB5-4E94-4F8B-9CD3-FEA1B6F7DE52}" srcId="{1B2F54BE-A3B2-4770-9F44-57EFA5CD1743}" destId="{4EE03218-7731-4C92-B24D-167B6C48FE5D}" srcOrd="0" destOrd="0" parTransId="{72F6CA35-A195-4127-A2BC-19DD84FFD8B0}" sibTransId="{CDBA680D-A1B7-46C8-8E84-3EF06397C971}"/>
    <dgm:cxn modelId="{707DDDD9-25C8-4C3C-8F4C-AEA25BE708A8}" type="presOf" srcId="{364639F8-2A94-499C-A33A-1C8BE2867343}" destId="{A8F1A98E-F6E4-4313-BA95-31BB6FF416E1}" srcOrd="0" destOrd="0" presId="urn:microsoft.com/office/officeart/2005/8/layout/vList2"/>
    <dgm:cxn modelId="{684A7EF9-CC62-49F1-8D8A-B9C2DBEEA154}" type="presParOf" srcId="{6EFBBE2E-568A-44BA-A40C-6FB3144B9D36}" destId="{A338CE32-E034-434E-98FA-0FB450C4182E}" srcOrd="0" destOrd="0" presId="urn:microsoft.com/office/officeart/2005/8/layout/vList2"/>
    <dgm:cxn modelId="{8C914977-0A90-4E93-BF13-9B4F89605916}" type="presParOf" srcId="{6EFBBE2E-568A-44BA-A40C-6FB3144B9D36}" destId="{43820014-43FA-4D5D-B330-A69807B44A43}" srcOrd="1" destOrd="0" presId="urn:microsoft.com/office/officeart/2005/8/layout/vList2"/>
    <dgm:cxn modelId="{4432245C-7FA3-47CA-8685-3B0F03DF9BED}" type="presParOf" srcId="{6EFBBE2E-568A-44BA-A40C-6FB3144B9D36}" destId="{A8F1A98E-F6E4-4313-BA95-31BB6FF416E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8CE32-E034-434E-98FA-0FB450C4182E}">
      <dsp:nvSpPr>
        <dsp:cNvPr id="0" name=""/>
        <dsp:cNvSpPr/>
      </dsp:nvSpPr>
      <dsp:spPr>
        <a:xfrm>
          <a:off x="0" y="114632"/>
          <a:ext cx="6172199" cy="22674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1" kern="1200" dirty="0"/>
            <a:t>Curiosity</a:t>
          </a:r>
          <a:r>
            <a:rPr lang="en-US" sz="3800" kern="1200" dirty="0"/>
            <a:t> says: </a:t>
          </a:r>
          <a:br>
            <a:rPr lang="en-US" sz="3800" kern="1200" dirty="0"/>
          </a:br>
          <a:r>
            <a:rPr lang="en-US" sz="3800" i="1" kern="1200" dirty="0"/>
            <a:t>What’s already growing in our community?</a:t>
          </a:r>
          <a:endParaRPr lang="en-US" sz="3800" kern="1200" dirty="0"/>
        </a:p>
      </dsp:txBody>
      <dsp:txXfrm>
        <a:off x="110688" y="225320"/>
        <a:ext cx="5950823" cy="2046084"/>
      </dsp:txXfrm>
    </dsp:sp>
    <dsp:sp modelId="{A8F1A98E-F6E4-4313-BA95-31BB6FF416E1}">
      <dsp:nvSpPr>
        <dsp:cNvPr id="0" name=""/>
        <dsp:cNvSpPr/>
      </dsp:nvSpPr>
      <dsp:spPr>
        <a:xfrm>
          <a:off x="0" y="2491532"/>
          <a:ext cx="6172199" cy="22674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1" kern="1200" dirty="0"/>
            <a:t>Courage</a:t>
          </a:r>
          <a:r>
            <a:rPr lang="en-US" sz="3800" kern="1200" dirty="0"/>
            <a:t> says: </a:t>
          </a:r>
          <a:br>
            <a:rPr lang="en-US" sz="3800" kern="1200" dirty="0"/>
          </a:br>
          <a:r>
            <a:rPr lang="en-US" sz="3800" i="1" kern="1200" dirty="0"/>
            <a:t>And what might we need to rethink?</a:t>
          </a:r>
          <a:endParaRPr lang="en-US" sz="3800" kern="1200" dirty="0"/>
        </a:p>
      </dsp:txBody>
      <dsp:txXfrm>
        <a:off x="110688" y="2602220"/>
        <a:ext cx="5950823" cy="20460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56A28-6AF7-489B-B9AD-D75F4670EE0A}" type="datetimeFigureOut">
              <a:rPr lang="en-US" smtClean="0"/>
              <a:t>8/6/2025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D9D8E-B10D-4C5C-913A-4EE493916BCC}" type="slidenum">
              <a:rPr lang="en-US" smtClean="0"/>
              <a:t>‹#›</a:t>
            </a:fld>
            <a:endParaRPr lang="en-US"/>
          </a:p>
        </p:txBody>
      </p:sp>
    </p:spTree>
    <p:extLst>
      <p:ext uri="{BB962C8B-B14F-4D97-AF65-F5344CB8AC3E}">
        <p14:creationId xmlns:p14="http://schemas.microsoft.com/office/powerpoint/2010/main" val="2473074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DD9D8E-B10D-4C5C-913A-4EE493916BCC}" type="slidenum">
              <a:rPr lang="en-US" smtClean="0"/>
              <a:t>1</a:t>
            </a:fld>
            <a:endParaRPr lang="en-US"/>
          </a:p>
        </p:txBody>
      </p:sp>
    </p:spTree>
    <p:extLst>
      <p:ext uri="{BB962C8B-B14F-4D97-AF65-F5344CB8AC3E}">
        <p14:creationId xmlns:p14="http://schemas.microsoft.com/office/powerpoint/2010/main" val="166968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Hello everybody and welcome to session 4, our final session, of the Centering Discipleship book club. </a:t>
            </a:r>
            <a:endParaRPr lang="en-US" sz="1200" dirty="0"/>
          </a:p>
          <a:p>
            <a:pPr>
              <a:buNone/>
            </a:pPr>
            <a:endParaRPr lang="en-US" sz="1200" dirty="0"/>
          </a:p>
          <a:p>
            <a:pPr>
              <a:buNone/>
            </a:pPr>
            <a:r>
              <a:rPr lang="en-US" sz="1200" dirty="0"/>
              <a:t>Once again we encourage you to bring again the postures </a:t>
            </a:r>
            <a:r>
              <a:rPr lang="en-US" sz="1200" b="1" dirty="0"/>
              <a:t>curiosity</a:t>
            </a:r>
            <a:r>
              <a:rPr lang="en-US" sz="1200" dirty="0"/>
              <a:t> and </a:t>
            </a:r>
            <a:r>
              <a:rPr lang="en-US" sz="1200" b="1" dirty="0"/>
              <a:t>courage </a:t>
            </a:r>
            <a:r>
              <a:rPr lang="en-US" sz="1200" b="0" dirty="0"/>
              <a:t>that </a:t>
            </a:r>
            <a:endParaRPr lang="en-US" sz="1200" dirty="0"/>
          </a:p>
          <a:p>
            <a:pPr>
              <a:buNone/>
            </a:pPr>
            <a:endParaRPr lang="en-US" sz="1200" dirty="0"/>
          </a:p>
          <a:p>
            <a:pPr>
              <a:buNone/>
            </a:pPr>
            <a:r>
              <a:rPr lang="en-US" sz="1200" b="1" dirty="0"/>
              <a:t>Curiosity</a:t>
            </a:r>
            <a:r>
              <a:rPr lang="en-US" sz="1200" dirty="0"/>
              <a:t> says: </a:t>
            </a:r>
            <a:r>
              <a:rPr lang="en-US" sz="1200" i="1" dirty="0"/>
              <a:t>What’s already growing in our community?</a:t>
            </a:r>
            <a:br>
              <a:rPr lang="en-US" sz="1200" dirty="0"/>
            </a:br>
            <a:endParaRPr lang="en-US" sz="1200" dirty="0"/>
          </a:p>
          <a:p>
            <a:pPr>
              <a:buNone/>
            </a:pPr>
            <a:r>
              <a:rPr lang="en-US" sz="1200" dirty="0"/>
              <a:t>It notices the small signs of that reflect the state of discipleship in your local congregation – where is discipleship happening? What does it look like? Where has discipleship been pushed to the periphery?</a:t>
            </a:r>
          </a:p>
          <a:p>
            <a:pPr>
              <a:buNone/>
            </a:pPr>
            <a:endParaRPr lang="en-US" sz="1200" dirty="0"/>
          </a:p>
          <a:p>
            <a:pPr>
              <a:buNone/>
            </a:pPr>
            <a:r>
              <a:rPr lang="en-US" sz="1200" b="1" dirty="0"/>
              <a:t>Courage</a:t>
            </a:r>
            <a:r>
              <a:rPr lang="en-US" sz="1200" dirty="0"/>
              <a:t> says: </a:t>
            </a:r>
            <a:r>
              <a:rPr lang="en-US" sz="1200" i="1" dirty="0"/>
              <a:t>And what might we need to rethink?</a:t>
            </a:r>
            <a:br>
              <a:rPr lang="en-US" sz="1200" dirty="0"/>
            </a:br>
            <a:r>
              <a:rPr lang="en-US" sz="1200" dirty="0"/>
              <a:t>Courage helps us recognize the structures, assumptions, or traditions that may be familiar—but no longer serving the purpose of discipleship.</a:t>
            </a:r>
          </a:p>
          <a:p>
            <a:pPr>
              <a:buNone/>
            </a:pPr>
            <a:endParaRPr lang="en-US" sz="1200" dirty="0"/>
          </a:p>
          <a:p>
            <a:pPr>
              <a:buNone/>
            </a:pPr>
            <a:r>
              <a:rPr lang="en-US" sz="1200" dirty="0"/>
              <a:t>We’re not asking you to reinvent your church. But we are asking:</a:t>
            </a:r>
          </a:p>
          <a:p>
            <a:r>
              <a:rPr lang="en-US" sz="1200" dirty="0"/>
              <a:t>What if you could name the practices and rhythms that most naturally lead people into Christlikeness, and structure your life together around them?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0B39F-7B1A-4379-978A-D92F2CCDCD9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1313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session we explore some of the </a:t>
            </a:r>
            <a:r>
              <a:rPr lang="en-US" b="1" dirty="0"/>
              <a:t>practical aspects</a:t>
            </a:r>
            <a:r>
              <a:rPr lang="en-US" b="0" dirty="0"/>
              <a:t> of centering discipleship and implementing our discipleship pathways. </a:t>
            </a:r>
          </a:p>
          <a:p>
            <a:endParaRPr lang="en-US" b="0" dirty="0"/>
          </a:p>
          <a:p>
            <a:r>
              <a:rPr lang="en-US" b="0" dirty="0"/>
              <a:t>We are made in the image of a relational God. His Church is not a building or program, but his people come together on mission. Community is the context in which this happens. </a:t>
            </a:r>
          </a:p>
          <a:p>
            <a:endParaRPr lang="en-US" b="0" dirty="0"/>
          </a:p>
          <a:p>
            <a:r>
              <a:rPr lang="en-US" b="0" dirty="0"/>
              <a:t>Share this insight from Dr. Rev Eun Strawser </a:t>
            </a:r>
            <a:endParaRPr lang="en-US" dirty="0"/>
          </a:p>
        </p:txBody>
      </p:sp>
      <p:sp>
        <p:nvSpPr>
          <p:cNvPr id="4" name="Slide Number Placeholder 3"/>
          <p:cNvSpPr>
            <a:spLocks noGrp="1"/>
          </p:cNvSpPr>
          <p:nvPr>
            <p:ph type="sldNum" sz="quarter" idx="5"/>
          </p:nvPr>
        </p:nvSpPr>
        <p:spPr/>
        <p:txBody>
          <a:bodyPr/>
          <a:lstStyle/>
          <a:p>
            <a:fld id="{26DD9D8E-B10D-4C5C-913A-4EE493916BCC}" type="slidenum">
              <a:rPr lang="en-US" smtClean="0"/>
              <a:t>3</a:t>
            </a:fld>
            <a:endParaRPr lang="en-US"/>
          </a:p>
        </p:txBody>
      </p:sp>
    </p:spTree>
    <p:extLst>
      <p:ext uri="{BB962C8B-B14F-4D97-AF65-F5344CB8AC3E}">
        <p14:creationId xmlns:p14="http://schemas.microsoft.com/office/powerpoint/2010/main" val="191011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a:t>
            </a:r>
            <a:r>
              <a:rPr lang="en-US" b="1" dirty="0"/>
              <a:t>four spaces of belonging </a:t>
            </a:r>
            <a:r>
              <a:rPr lang="en-US" b="0" dirty="0"/>
              <a:t>framework borrowed from sociology is helpful to us as we implement our discipleship pathways. It describes for us what kind of relational space is best suited for various purposes. </a:t>
            </a:r>
          </a:p>
          <a:p>
            <a:pPr marL="0" indent="0">
              <a:buFont typeface="Arial" panose="020B0604020202020204" pitchFamily="34" charset="0"/>
              <a:buNone/>
            </a:pPr>
            <a:br>
              <a:rPr lang="en-US" b="0" dirty="0"/>
            </a:br>
            <a:r>
              <a:rPr lang="en-US" b="0" dirty="0"/>
              <a:t>We can see this in Jesus’ earthly ministry as well. </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Intimate – James, Peter, John </a:t>
            </a:r>
          </a:p>
          <a:p>
            <a:pPr marL="0" indent="0">
              <a:buFont typeface="Arial" panose="020B0604020202020204" pitchFamily="34" charset="0"/>
              <a:buNone/>
            </a:pPr>
            <a:r>
              <a:rPr lang="en-US" b="0" dirty="0"/>
              <a:t>Personal – 12 disciples </a:t>
            </a:r>
          </a:p>
          <a:p>
            <a:pPr marL="0" indent="0">
              <a:buFont typeface="Arial" panose="020B0604020202020204" pitchFamily="34" charset="0"/>
              <a:buNone/>
            </a:pPr>
            <a:r>
              <a:rPr lang="en-US" b="0" dirty="0"/>
              <a:t>Social – the 70 sent out </a:t>
            </a:r>
          </a:p>
          <a:p>
            <a:pPr marL="0" indent="0">
              <a:buFont typeface="Arial" panose="020B0604020202020204" pitchFamily="34" charset="0"/>
              <a:buNone/>
            </a:pPr>
            <a:r>
              <a:rPr lang="en-US" b="0" dirty="0"/>
              <a:t>Public – speaking to the crowds </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Because each space best cultivates something particular, each space multiplies an aspect of a disciple </a:t>
            </a:r>
          </a:p>
          <a:p>
            <a:pPr marL="0" indent="0">
              <a:buFont typeface="Arial" panose="020B0604020202020204" pitchFamily="34" charset="0"/>
              <a:buNone/>
            </a:pPr>
            <a:r>
              <a:rPr lang="en-US" dirty="0"/>
              <a:t>We can use these spaces to assess the current practice of discipleship in our local congregations and discern next steps for implementing renewed discipleship pathways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Ask questions like – where is most effort places? What spaces do we find ourselves long to multiply? What does that say about our posture towards discipleship? Where are resources and time spent? Where might attention be needed?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These questions can help us to assess where discipleship is center and where it may be at the periphery in the life and rhythms of our congregations. So where do we go from there? </a:t>
            </a:r>
          </a:p>
        </p:txBody>
      </p:sp>
      <p:sp>
        <p:nvSpPr>
          <p:cNvPr id="4" name="Slide Number Placeholder 3"/>
          <p:cNvSpPr>
            <a:spLocks noGrp="1"/>
          </p:cNvSpPr>
          <p:nvPr>
            <p:ph type="sldNum" sz="quarter" idx="5"/>
          </p:nvPr>
        </p:nvSpPr>
        <p:spPr/>
        <p:txBody>
          <a:bodyPr/>
          <a:lstStyle/>
          <a:p>
            <a:fld id="{26DD9D8E-B10D-4C5C-913A-4EE493916BCC}" type="slidenum">
              <a:rPr lang="en-US" smtClean="0"/>
              <a:t>4</a:t>
            </a:fld>
            <a:endParaRPr lang="en-US"/>
          </a:p>
        </p:txBody>
      </p:sp>
    </p:spTree>
    <p:extLst>
      <p:ext uri="{BB962C8B-B14F-4D97-AF65-F5344CB8AC3E}">
        <p14:creationId xmlns:p14="http://schemas.microsoft.com/office/powerpoint/2010/main" val="2607484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effective space for discipleship is the personal space. It is the space of 5-12 people which cultivates learning and equipping. Consider Jesus and his 12 disciples. </a:t>
            </a:r>
          </a:p>
          <a:p>
            <a:endParaRPr lang="en-US" dirty="0"/>
          </a:p>
          <a:p>
            <a:r>
              <a:rPr lang="en-US" dirty="0"/>
              <a:t>Discipleship must always be integrated with mission because our God is a sending God. Personal space is where we are formed in God’s likeness. Social space is where we live out his mission. Personal and social space have to come together to be whole. </a:t>
            </a:r>
          </a:p>
          <a:p>
            <a:endParaRPr lang="en-US" dirty="0"/>
          </a:p>
          <a:p>
            <a:r>
              <a:rPr lang="en-US" dirty="0"/>
              <a:t>When we start here – discipleship is centered. The emphasis is placed on multiplying disciples on mission. </a:t>
            </a:r>
          </a:p>
          <a:p>
            <a:endParaRPr lang="en-US" dirty="0"/>
          </a:p>
          <a:p>
            <a:r>
              <a:rPr lang="en-US" dirty="0"/>
              <a:t>From there we grow relationships of vulnerability (intimate space) and opportunities for visibility and proclamation (public space) </a:t>
            </a:r>
          </a:p>
          <a:p>
            <a:endParaRPr lang="en-US" dirty="0"/>
          </a:p>
          <a:p>
            <a:r>
              <a:rPr lang="en-US" dirty="0"/>
              <a:t>What can this look like in our context? A committed discipleship core [Faith avenue ministry] living out mission TOGETHER within the neighborhood [Love avenue ministry]. This requires INTEGRATION, COLLABORATION, COMMUNICATION across ministry avenues. Not isolated events or activities, but intentional and committed missional disciples making intentional and committed missional disciples. </a:t>
            </a:r>
          </a:p>
          <a:p>
            <a:endParaRPr lang="en-US" dirty="0"/>
          </a:p>
          <a:p>
            <a:r>
              <a:rPr lang="en-US" dirty="0"/>
              <a:t>This then FLOWS into vulnerable relationships of the Faith avenue ministries [connect groups, mentoring, apprenticeship, etc.] and the worship service, HOPE AVENUE. </a:t>
            </a:r>
          </a:p>
          <a:p>
            <a:endParaRPr lang="en-US" dirty="0"/>
          </a:p>
          <a:p>
            <a:r>
              <a:rPr lang="en-US" dirty="0"/>
              <a:t>We start with implementing our discipleship pathway in a personal space within social space – focusing on making disciples. </a:t>
            </a:r>
          </a:p>
        </p:txBody>
      </p:sp>
      <p:sp>
        <p:nvSpPr>
          <p:cNvPr id="4" name="Slide Number Placeholder 3"/>
          <p:cNvSpPr>
            <a:spLocks noGrp="1"/>
          </p:cNvSpPr>
          <p:nvPr>
            <p:ph type="sldNum" sz="quarter" idx="5"/>
          </p:nvPr>
        </p:nvSpPr>
        <p:spPr/>
        <p:txBody>
          <a:bodyPr/>
          <a:lstStyle/>
          <a:p>
            <a:fld id="{26DD9D8E-B10D-4C5C-913A-4EE493916BCC}" type="slidenum">
              <a:rPr lang="en-US" smtClean="0"/>
              <a:t>5</a:t>
            </a:fld>
            <a:endParaRPr lang="en-US"/>
          </a:p>
        </p:txBody>
      </p:sp>
    </p:spTree>
    <p:extLst>
      <p:ext uri="{BB962C8B-B14F-4D97-AF65-F5344CB8AC3E}">
        <p14:creationId xmlns:p14="http://schemas.microsoft.com/office/powerpoint/2010/main" val="786663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CA78A-FA24-E399-FEC8-76042772C5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93B06-9B20-BAF0-51D3-04F8CF0F8F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64363F-5B01-206E-D329-D9FCC98BA736}"/>
              </a:ext>
            </a:extLst>
          </p:cNvPr>
          <p:cNvSpPr>
            <a:spLocks noGrp="1"/>
          </p:cNvSpPr>
          <p:nvPr>
            <p:ph type="body" idx="1"/>
          </p:nvPr>
        </p:nvSpPr>
        <p:spPr/>
        <p:txBody>
          <a:bodyPr/>
          <a:lstStyle/>
          <a:p>
            <a:pPr marL="0" indent="0">
              <a:buFont typeface="Arial" panose="020B0604020202020204" pitchFamily="34" charset="0"/>
              <a:buNone/>
            </a:pPr>
            <a:r>
              <a:rPr lang="en-US" dirty="0"/>
              <a:t>Starting with a Personal Space --- What does this look like? </a:t>
            </a:r>
          </a:p>
          <a:p>
            <a:pPr marL="0" indent="0">
              <a:buFont typeface="Arial" panose="020B0604020202020204" pitchFamily="34" charset="0"/>
              <a:buNone/>
            </a:pPr>
            <a:r>
              <a:rPr lang="en-US" dirty="0"/>
              <a:t>“discipleship core” </a:t>
            </a:r>
          </a:p>
          <a:p>
            <a:pPr marL="0" indent="0">
              <a:buFont typeface="Arial" panose="020B0604020202020204" pitchFamily="34" charset="0"/>
              <a:buNone/>
            </a:pPr>
            <a:r>
              <a:rPr lang="en-US" dirty="0"/>
              <a:t>-consider the 5 C’s as you discern invitations into a discipleship core </a:t>
            </a:r>
          </a:p>
          <a:p>
            <a:pPr marL="171450" indent="-171450">
              <a:buFont typeface="Wingdings" panose="05000000000000000000" pitchFamily="2" charset="2"/>
              <a:buChar char="à"/>
            </a:pPr>
            <a:endParaRPr lang="en-US" dirty="0"/>
          </a:p>
          <a:p>
            <a:pPr marL="0" indent="0">
              <a:buFont typeface="Arial" panose="020B0604020202020204" pitchFamily="34" charset="0"/>
              <a:buNone/>
            </a:pPr>
            <a:r>
              <a:rPr lang="en-US" dirty="0"/>
              <a:t>-also refer to FATE tool </a:t>
            </a:r>
          </a:p>
        </p:txBody>
      </p:sp>
      <p:sp>
        <p:nvSpPr>
          <p:cNvPr id="4" name="Slide Number Placeholder 3">
            <a:extLst>
              <a:ext uri="{FF2B5EF4-FFF2-40B4-BE49-F238E27FC236}">
                <a16:creationId xmlns:a16="http://schemas.microsoft.com/office/drawing/2014/main" id="{2663663D-7CC0-1509-6D00-4C53921C9E3C}"/>
              </a:ext>
            </a:extLst>
          </p:cNvPr>
          <p:cNvSpPr>
            <a:spLocks noGrp="1"/>
          </p:cNvSpPr>
          <p:nvPr>
            <p:ph type="sldNum" sz="quarter" idx="5"/>
          </p:nvPr>
        </p:nvSpPr>
        <p:spPr/>
        <p:txBody>
          <a:bodyPr/>
          <a:lstStyle/>
          <a:p>
            <a:fld id="{26DD9D8E-B10D-4C5C-913A-4EE493916BCC}" type="slidenum">
              <a:rPr lang="en-US" smtClean="0"/>
              <a:t>6</a:t>
            </a:fld>
            <a:endParaRPr lang="en-US"/>
          </a:p>
        </p:txBody>
      </p:sp>
    </p:spTree>
    <p:extLst>
      <p:ext uri="{BB962C8B-B14F-4D97-AF65-F5344CB8AC3E}">
        <p14:creationId xmlns:p14="http://schemas.microsoft.com/office/powerpoint/2010/main" val="945576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88ABF-06C6-164C-F73E-2B0A7B6FB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A62E4-8293-07CB-49FA-66D2E9C219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0BAE14-E845-3913-D6E4-07CD074FDC90}"/>
              </a:ext>
            </a:extLst>
          </p:cNvPr>
          <p:cNvSpPr>
            <a:spLocks noGrp="1"/>
          </p:cNvSpPr>
          <p:nvPr>
            <p:ph type="body" idx="1"/>
          </p:nvPr>
        </p:nvSpPr>
        <p:spPr/>
        <p:txBody>
          <a:bodyPr/>
          <a:lstStyle/>
          <a:p>
            <a:pPr marL="0" indent="0">
              <a:buFont typeface="Arial" panose="020B0604020202020204" pitchFamily="34" charset="0"/>
              <a:buNone/>
            </a:pPr>
            <a:r>
              <a:rPr lang="en-US" dirty="0"/>
              <a:t>Starting with a Personal Space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-consider the 5 C’s as you discern invitations into a discipleship core </a:t>
            </a:r>
          </a:p>
          <a:p>
            <a:pPr marL="171450" indent="-171450">
              <a:buFont typeface="Wingdings" panose="05000000000000000000" pitchFamily="2" charset="2"/>
              <a:buChar char="à"/>
            </a:pPr>
            <a:r>
              <a:rPr lang="en-US" dirty="0">
                <a:sym typeface="Wingdings" panose="05000000000000000000" pitchFamily="2" charset="2"/>
              </a:rPr>
              <a:t>The first three speak to areas of growth – these are addressed by discipleship pathway anyways </a:t>
            </a:r>
          </a:p>
          <a:p>
            <a:pPr marL="171450" indent="-171450">
              <a:buFont typeface="Wingdings" panose="05000000000000000000" pitchFamily="2" charset="2"/>
              <a:buChar char="à"/>
            </a:pPr>
            <a:r>
              <a:rPr lang="en-US" dirty="0">
                <a:sym typeface="Wingdings" panose="05000000000000000000" pitchFamily="2" charset="2"/>
              </a:rPr>
              <a:t>Capacity and confidence are matters of motivation and vision ** Vision needs to be CLEAR in invitation ** this is critical for leadership in invitation </a:t>
            </a:r>
          </a:p>
        </p:txBody>
      </p:sp>
      <p:sp>
        <p:nvSpPr>
          <p:cNvPr id="4" name="Slide Number Placeholder 3">
            <a:extLst>
              <a:ext uri="{FF2B5EF4-FFF2-40B4-BE49-F238E27FC236}">
                <a16:creationId xmlns:a16="http://schemas.microsoft.com/office/drawing/2014/main" id="{8370EA3A-BD74-0ACD-811C-CE3459707140}"/>
              </a:ext>
            </a:extLst>
          </p:cNvPr>
          <p:cNvSpPr>
            <a:spLocks noGrp="1"/>
          </p:cNvSpPr>
          <p:nvPr>
            <p:ph type="sldNum" sz="quarter" idx="5"/>
          </p:nvPr>
        </p:nvSpPr>
        <p:spPr/>
        <p:txBody>
          <a:bodyPr/>
          <a:lstStyle/>
          <a:p>
            <a:fld id="{26DD9D8E-B10D-4C5C-913A-4EE493916BCC}" type="slidenum">
              <a:rPr lang="en-US" smtClean="0"/>
              <a:t>7</a:t>
            </a:fld>
            <a:endParaRPr lang="en-US"/>
          </a:p>
        </p:txBody>
      </p:sp>
    </p:spTree>
    <p:extLst>
      <p:ext uri="{BB962C8B-B14F-4D97-AF65-F5344CB8AC3E}">
        <p14:creationId xmlns:p14="http://schemas.microsoft.com/office/powerpoint/2010/main" val="3159513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A2123-16D7-C913-40E2-085F59D55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63A44B-7EA5-1FFF-8352-A866B4E245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61E61F-BB9F-04D6-3E73-5BAC3EEAD902}"/>
              </a:ext>
            </a:extLst>
          </p:cNvPr>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AC121B9A-84AD-F40A-0827-27BCE5FA19D0}"/>
              </a:ext>
            </a:extLst>
          </p:cNvPr>
          <p:cNvSpPr>
            <a:spLocks noGrp="1"/>
          </p:cNvSpPr>
          <p:nvPr>
            <p:ph type="sldNum" sz="quarter" idx="5"/>
          </p:nvPr>
        </p:nvSpPr>
        <p:spPr/>
        <p:txBody>
          <a:bodyPr/>
          <a:lstStyle/>
          <a:p>
            <a:fld id="{26DD9D8E-B10D-4C5C-913A-4EE493916BCC}" type="slidenum">
              <a:rPr lang="en-US" smtClean="0"/>
              <a:t>8</a:t>
            </a:fld>
            <a:endParaRPr lang="en-US"/>
          </a:p>
        </p:txBody>
      </p:sp>
    </p:spTree>
    <p:extLst>
      <p:ext uri="{BB962C8B-B14F-4D97-AF65-F5344CB8AC3E}">
        <p14:creationId xmlns:p14="http://schemas.microsoft.com/office/powerpoint/2010/main" val="537828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close-up of a step&#10;&#10;Description automatically generated">
            <a:extLst>
              <a:ext uri="{FF2B5EF4-FFF2-40B4-BE49-F238E27FC236}">
                <a16:creationId xmlns:a16="http://schemas.microsoft.com/office/drawing/2014/main" id="{9A699260-FF95-E338-13B1-CF7419BC53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C84A2666-A99C-0B6C-71AF-9CE9BD63AE72}"/>
              </a:ext>
            </a:extLst>
          </p:cNvPr>
          <p:cNvSpPr>
            <a:spLocks noGrp="1"/>
          </p:cNvSpPr>
          <p:nvPr>
            <p:ph type="subTitle" idx="1" hasCustomPrompt="1"/>
          </p:nvPr>
        </p:nvSpPr>
        <p:spPr>
          <a:xfrm>
            <a:off x="838200" y="4534983"/>
            <a:ext cx="3509818" cy="702035"/>
          </a:xfrm>
        </p:spPr>
        <p:txBody>
          <a:bodyPr/>
          <a:lstStyle>
            <a:lvl1pPr marL="0" indent="0" algn="ctr">
              <a:buNone/>
              <a:defRPr sz="2400">
                <a:solidFill>
                  <a:schemeClr val="bg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Session</a:t>
            </a:r>
          </a:p>
        </p:txBody>
      </p:sp>
      <p:sp>
        <p:nvSpPr>
          <p:cNvPr id="4" name="Date Placeholder 3">
            <a:extLst>
              <a:ext uri="{FF2B5EF4-FFF2-40B4-BE49-F238E27FC236}">
                <a16:creationId xmlns:a16="http://schemas.microsoft.com/office/drawing/2014/main" id="{42A44D91-1727-DA14-18A6-C5FBCCAE68EE}"/>
              </a:ext>
            </a:extLst>
          </p:cNvPr>
          <p:cNvSpPr>
            <a:spLocks noGrp="1"/>
          </p:cNvSpPr>
          <p:nvPr>
            <p:ph type="dt" sz="half" idx="10"/>
          </p:nvPr>
        </p:nvSpPr>
        <p:spPr/>
        <p:txBody>
          <a:bodyPr/>
          <a:lstStyle/>
          <a:p>
            <a:fld id="{B607AB2D-31DD-488E-AB09-0C2A86D8FB06}" type="datetimeFigureOut">
              <a:rPr lang="en-US" smtClean="0"/>
              <a:t>8/6/2025</a:t>
            </a:fld>
            <a:endParaRPr lang="en-US"/>
          </a:p>
        </p:txBody>
      </p:sp>
      <p:sp>
        <p:nvSpPr>
          <p:cNvPr id="5" name="Footer Placeholder 4">
            <a:extLst>
              <a:ext uri="{FF2B5EF4-FFF2-40B4-BE49-F238E27FC236}">
                <a16:creationId xmlns:a16="http://schemas.microsoft.com/office/drawing/2014/main" id="{5734A078-5E21-5227-FA4D-DED0684EC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2C046-D123-87D3-FBE0-7FB26737A57B}"/>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3407496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065B1-631C-9B72-8785-63253861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04FA42-05A4-1EAE-B879-07E0B0F208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BCAFB2-8C61-B095-7E53-98E117318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8508E4-3F63-095E-9BCF-0741328C1DE4}"/>
              </a:ext>
            </a:extLst>
          </p:cNvPr>
          <p:cNvSpPr>
            <a:spLocks noGrp="1"/>
          </p:cNvSpPr>
          <p:nvPr>
            <p:ph type="dt" sz="half" idx="10"/>
          </p:nvPr>
        </p:nvSpPr>
        <p:spPr/>
        <p:txBody>
          <a:bodyPr/>
          <a:lstStyle/>
          <a:p>
            <a:fld id="{B607AB2D-31DD-488E-AB09-0C2A86D8FB06}" type="datetimeFigureOut">
              <a:rPr lang="en-US" smtClean="0"/>
              <a:t>8/6/2025</a:t>
            </a:fld>
            <a:endParaRPr lang="en-US"/>
          </a:p>
        </p:txBody>
      </p:sp>
      <p:sp>
        <p:nvSpPr>
          <p:cNvPr id="6" name="Footer Placeholder 5">
            <a:extLst>
              <a:ext uri="{FF2B5EF4-FFF2-40B4-BE49-F238E27FC236}">
                <a16:creationId xmlns:a16="http://schemas.microsoft.com/office/drawing/2014/main" id="{3B668C82-F373-001B-1476-8F7510856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F7F6FC-15A4-8E01-7171-C1FEB1AD1E3D}"/>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1434874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52F2-7FB3-5453-F00F-9BBFF4DD4C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B67BD3-F9BA-6CD2-2ED5-AEE6928E50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600FA-D804-EA8F-8B75-6D9A33CCDF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5214E3-684A-7879-86DE-3F403547FC4B}"/>
              </a:ext>
            </a:extLst>
          </p:cNvPr>
          <p:cNvSpPr>
            <a:spLocks noGrp="1"/>
          </p:cNvSpPr>
          <p:nvPr>
            <p:ph type="dt" sz="half" idx="10"/>
          </p:nvPr>
        </p:nvSpPr>
        <p:spPr/>
        <p:txBody>
          <a:bodyPr/>
          <a:lstStyle/>
          <a:p>
            <a:fld id="{B607AB2D-31DD-488E-AB09-0C2A86D8FB06}" type="datetimeFigureOut">
              <a:rPr lang="en-US" smtClean="0"/>
              <a:t>8/6/2025</a:t>
            </a:fld>
            <a:endParaRPr lang="en-US"/>
          </a:p>
        </p:txBody>
      </p:sp>
      <p:sp>
        <p:nvSpPr>
          <p:cNvPr id="6" name="Footer Placeholder 5">
            <a:extLst>
              <a:ext uri="{FF2B5EF4-FFF2-40B4-BE49-F238E27FC236}">
                <a16:creationId xmlns:a16="http://schemas.microsoft.com/office/drawing/2014/main" id="{592941F0-48EB-9125-3594-CD0FC4AF36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444600-A23F-9F79-6909-C0AE443DF5EA}"/>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4141874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A518-72EC-EF6A-A5A5-088494A0BE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180F4B-AD6A-8F6A-D0E9-11246357DF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6C07D-2221-57B1-D956-BB5723A41F07}"/>
              </a:ext>
            </a:extLst>
          </p:cNvPr>
          <p:cNvSpPr>
            <a:spLocks noGrp="1"/>
          </p:cNvSpPr>
          <p:nvPr>
            <p:ph type="dt" sz="half" idx="10"/>
          </p:nvPr>
        </p:nvSpPr>
        <p:spPr/>
        <p:txBody>
          <a:bodyPr/>
          <a:lstStyle/>
          <a:p>
            <a:fld id="{B607AB2D-31DD-488E-AB09-0C2A86D8FB06}" type="datetimeFigureOut">
              <a:rPr lang="en-US" smtClean="0"/>
              <a:t>8/6/2025</a:t>
            </a:fld>
            <a:endParaRPr lang="en-US"/>
          </a:p>
        </p:txBody>
      </p:sp>
      <p:sp>
        <p:nvSpPr>
          <p:cNvPr id="5" name="Footer Placeholder 4">
            <a:extLst>
              <a:ext uri="{FF2B5EF4-FFF2-40B4-BE49-F238E27FC236}">
                <a16:creationId xmlns:a16="http://schemas.microsoft.com/office/drawing/2014/main" id="{6BD19047-4E42-33CE-F4CA-76D28919B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22E12-65E1-3E45-A7C5-E221B63F9EF5}"/>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3899337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32F25C-7E5E-FD77-97A4-371DBD8980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B03BF3-519A-978A-7A09-E3E92190FD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BE95C-3B44-A139-D225-C0FD658755B4}"/>
              </a:ext>
            </a:extLst>
          </p:cNvPr>
          <p:cNvSpPr>
            <a:spLocks noGrp="1"/>
          </p:cNvSpPr>
          <p:nvPr>
            <p:ph type="dt" sz="half" idx="10"/>
          </p:nvPr>
        </p:nvSpPr>
        <p:spPr/>
        <p:txBody>
          <a:bodyPr/>
          <a:lstStyle/>
          <a:p>
            <a:fld id="{B607AB2D-31DD-488E-AB09-0C2A86D8FB06}" type="datetimeFigureOut">
              <a:rPr lang="en-US" smtClean="0"/>
              <a:t>8/6/2025</a:t>
            </a:fld>
            <a:endParaRPr lang="en-US"/>
          </a:p>
        </p:txBody>
      </p:sp>
      <p:sp>
        <p:nvSpPr>
          <p:cNvPr id="5" name="Footer Placeholder 4">
            <a:extLst>
              <a:ext uri="{FF2B5EF4-FFF2-40B4-BE49-F238E27FC236}">
                <a16:creationId xmlns:a16="http://schemas.microsoft.com/office/drawing/2014/main" id="{17219F5E-B3BD-C023-0232-BBDD9CDAF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5B1DD-D9EA-360E-8F7E-64AF5061F78E}"/>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530141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close-up of a step&#10;&#10;Description automatically generated">
            <a:extLst>
              <a:ext uri="{FF2B5EF4-FFF2-40B4-BE49-F238E27FC236}">
                <a16:creationId xmlns:a16="http://schemas.microsoft.com/office/drawing/2014/main" id="{9A699260-FF95-E338-13B1-CF7419BC53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C84A2666-A99C-0B6C-71AF-9CE9BD63AE72}"/>
              </a:ext>
            </a:extLst>
          </p:cNvPr>
          <p:cNvSpPr>
            <a:spLocks noGrp="1"/>
          </p:cNvSpPr>
          <p:nvPr>
            <p:ph type="subTitle" idx="1" hasCustomPrompt="1"/>
          </p:nvPr>
        </p:nvSpPr>
        <p:spPr>
          <a:xfrm>
            <a:off x="838200" y="4534983"/>
            <a:ext cx="3509818" cy="702035"/>
          </a:xfrm>
        </p:spPr>
        <p:txBody>
          <a:bodyPr/>
          <a:lstStyle>
            <a:lvl1pPr marL="0" indent="0" algn="ctr">
              <a:buNone/>
              <a:defRPr sz="2400">
                <a:solidFill>
                  <a:schemeClr val="bg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Session</a:t>
            </a:r>
          </a:p>
        </p:txBody>
      </p:sp>
      <p:sp>
        <p:nvSpPr>
          <p:cNvPr id="4" name="Date Placeholder 3">
            <a:extLst>
              <a:ext uri="{FF2B5EF4-FFF2-40B4-BE49-F238E27FC236}">
                <a16:creationId xmlns:a16="http://schemas.microsoft.com/office/drawing/2014/main" id="{42A44D91-1727-DA14-18A6-C5FBCCAE68EE}"/>
              </a:ext>
            </a:extLst>
          </p:cNvPr>
          <p:cNvSpPr>
            <a:spLocks noGrp="1"/>
          </p:cNvSpPr>
          <p:nvPr>
            <p:ph type="dt" sz="half" idx="10"/>
          </p:nvPr>
        </p:nvSpPr>
        <p:spPr/>
        <p:txBody>
          <a:bodyPr/>
          <a:lstStyle/>
          <a:p>
            <a:fld id="{B607AB2D-31DD-488E-AB09-0C2A86D8FB06}" type="datetimeFigureOut">
              <a:rPr lang="en-US" smtClean="0"/>
              <a:t>8/7/2025</a:t>
            </a:fld>
            <a:endParaRPr lang="en-US"/>
          </a:p>
        </p:txBody>
      </p:sp>
      <p:sp>
        <p:nvSpPr>
          <p:cNvPr id="5" name="Footer Placeholder 4">
            <a:extLst>
              <a:ext uri="{FF2B5EF4-FFF2-40B4-BE49-F238E27FC236}">
                <a16:creationId xmlns:a16="http://schemas.microsoft.com/office/drawing/2014/main" id="{5734A078-5E21-5227-FA4D-DED0684EC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2C046-D123-87D3-FBE0-7FB26737A57B}"/>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4230167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descr="A blue rectangle with white border&#10;&#10;Description automatically generated">
            <a:extLst>
              <a:ext uri="{FF2B5EF4-FFF2-40B4-BE49-F238E27FC236}">
                <a16:creationId xmlns:a16="http://schemas.microsoft.com/office/drawing/2014/main" id="{97A8BD50-4939-1DC6-4D2E-E230BE6BDE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E142A8-E5F8-1FF7-31E5-4C47EED49F5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4301C59-6185-4065-3EE3-CDDC00ED8FB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FF47D-97CD-C55B-190E-919F84B61F63}"/>
              </a:ext>
            </a:extLst>
          </p:cNvPr>
          <p:cNvSpPr>
            <a:spLocks noGrp="1"/>
          </p:cNvSpPr>
          <p:nvPr>
            <p:ph type="dt" sz="half" idx="10"/>
          </p:nvPr>
        </p:nvSpPr>
        <p:spPr/>
        <p:txBody>
          <a:bodyPr/>
          <a:lstStyle/>
          <a:p>
            <a:fld id="{B607AB2D-31DD-488E-AB09-0C2A86D8FB06}" type="datetimeFigureOut">
              <a:rPr lang="en-US" smtClean="0"/>
              <a:t>8/7/2025</a:t>
            </a:fld>
            <a:endParaRPr lang="en-US"/>
          </a:p>
        </p:txBody>
      </p:sp>
      <p:sp>
        <p:nvSpPr>
          <p:cNvPr id="5" name="Footer Placeholder 4">
            <a:extLst>
              <a:ext uri="{FF2B5EF4-FFF2-40B4-BE49-F238E27FC236}">
                <a16:creationId xmlns:a16="http://schemas.microsoft.com/office/drawing/2014/main" id="{629D9B93-331D-9D2D-DA60-77544D3BB1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CAE80-1DBF-ECE3-9816-84DED4571916}"/>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388237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2" name="Picture 11" descr="A blue rectangle with white background&#10;&#10;Description automatically generated">
            <a:extLst>
              <a:ext uri="{FF2B5EF4-FFF2-40B4-BE49-F238E27FC236}">
                <a16:creationId xmlns:a16="http://schemas.microsoft.com/office/drawing/2014/main" id="{ACBAE25C-3D6C-2121-9527-EC314F4536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BF94B76-E875-D060-0454-F304E239B10B}"/>
              </a:ext>
            </a:extLst>
          </p:cNvPr>
          <p:cNvSpPr>
            <a:spLocks noGrp="1"/>
          </p:cNvSpPr>
          <p:nvPr>
            <p:ph type="title"/>
          </p:nvPr>
        </p:nvSpPr>
        <p:spPr>
          <a:xfrm>
            <a:off x="839788" y="668337"/>
            <a:ext cx="10515600" cy="1022351"/>
          </a:xfrm>
        </p:spPr>
        <p:txBody>
          <a:bodyPr/>
          <a:lstStyle>
            <a:lvl1pPr>
              <a:defRPr>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76B32627-0B3C-1D64-405E-1FD42C547264}"/>
              </a:ext>
            </a:extLst>
          </p:cNvPr>
          <p:cNvSpPr>
            <a:spLocks noGrp="1"/>
          </p:cNvSpPr>
          <p:nvPr>
            <p:ph type="body" idx="1"/>
          </p:nvPr>
        </p:nvSpPr>
        <p:spPr>
          <a:xfrm>
            <a:off x="839788" y="1681163"/>
            <a:ext cx="10512424"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E770E7-B37E-D39A-8138-80E64C32800F}"/>
              </a:ext>
            </a:extLst>
          </p:cNvPr>
          <p:cNvSpPr>
            <a:spLocks noGrp="1"/>
          </p:cNvSpPr>
          <p:nvPr>
            <p:ph sz="half" idx="2"/>
          </p:nvPr>
        </p:nvSpPr>
        <p:spPr>
          <a:xfrm>
            <a:off x="839787" y="2505075"/>
            <a:ext cx="10512423"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1EA859-8EAE-5093-0B70-38BED333DC67}"/>
              </a:ext>
            </a:extLst>
          </p:cNvPr>
          <p:cNvSpPr>
            <a:spLocks noGrp="1"/>
          </p:cNvSpPr>
          <p:nvPr>
            <p:ph type="dt" sz="half" idx="10"/>
          </p:nvPr>
        </p:nvSpPr>
        <p:spPr/>
        <p:txBody>
          <a:bodyPr/>
          <a:lstStyle/>
          <a:p>
            <a:fld id="{B607AB2D-31DD-488E-AB09-0C2A86D8FB06}" type="datetimeFigureOut">
              <a:rPr lang="en-US" smtClean="0"/>
              <a:t>8/7/2025</a:t>
            </a:fld>
            <a:endParaRPr lang="en-US"/>
          </a:p>
        </p:txBody>
      </p:sp>
      <p:sp>
        <p:nvSpPr>
          <p:cNvPr id="8" name="Footer Placeholder 7">
            <a:extLst>
              <a:ext uri="{FF2B5EF4-FFF2-40B4-BE49-F238E27FC236}">
                <a16:creationId xmlns:a16="http://schemas.microsoft.com/office/drawing/2014/main" id="{1229AA0E-ABB0-DB93-F534-52C6C02333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78BA74-F187-9A12-2871-69FECD8061A0}"/>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1085971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A541A-2A3E-2EA0-C0EF-729A1A0479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47FCA6-EF14-E555-6CCF-465C715E47B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0D8434-B2DD-A0C7-C560-71AF4EBE81A9}"/>
              </a:ext>
            </a:extLst>
          </p:cNvPr>
          <p:cNvSpPr>
            <a:spLocks noGrp="1"/>
          </p:cNvSpPr>
          <p:nvPr>
            <p:ph type="dt" sz="half" idx="10"/>
          </p:nvPr>
        </p:nvSpPr>
        <p:spPr/>
        <p:txBody>
          <a:bodyPr/>
          <a:lstStyle/>
          <a:p>
            <a:fld id="{B607AB2D-31DD-488E-AB09-0C2A86D8FB06}" type="datetimeFigureOut">
              <a:rPr lang="en-US" smtClean="0"/>
              <a:t>8/7/2025</a:t>
            </a:fld>
            <a:endParaRPr lang="en-US"/>
          </a:p>
        </p:txBody>
      </p:sp>
      <p:sp>
        <p:nvSpPr>
          <p:cNvPr id="5" name="Footer Placeholder 4">
            <a:extLst>
              <a:ext uri="{FF2B5EF4-FFF2-40B4-BE49-F238E27FC236}">
                <a16:creationId xmlns:a16="http://schemas.microsoft.com/office/drawing/2014/main" id="{2ABD56AA-6497-015C-E808-BCE83C54C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11A79-F523-F299-FD82-A19EF16FE55A}"/>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2419807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A group of people sitting together&#10;&#10;Description automatically generated">
            <a:extLst>
              <a:ext uri="{FF2B5EF4-FFF2-40B4-BE49-F238E27FC236}">
                <a16:creationId xmlns:a16="http://schemas.microsoft.com/office/drawing/2014/main" id="{5EF8175A-3428-D252-7FBA-2785E5914E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43"/>
            <a:ext cx="12192000" cy="6858000"/>
          </a:xfrm>
          <a:prstGeom prst="rect">
            <a:avLst/>
          </a:prstGeom>
        </p:spPr>
      </p:pic>
      <p:sp>
        <p:nvSpPr>
          <p:cNvPr id="2" name="Title 1">
            <a:extLst>
              <a:ext uri="{FF2B5EF4-FFF2-40B4-BE49-F238E27FC236}">
                <a16:creationId xmlns:a16="http://schemas.microsoft.com/office/drawing/2014/main" id="{7FE56CE6-BE9B-649F-334D-5D43693969B4}"/>
              </a:ext>
            </a:extLst>
          </p:cNvPr>
          <p:cNvSpPr>
            <a:spLocks noGrp="1"/>
          </p:cNvSpPr>
          <p:nvPr>
            <p:ph type="title"/>
          </p:nvPr>
        </p:nvSpPr>
        <p:spPr>
          <a:xfrm>
            <a:off x="1214580" y="606490"/>
            <a:ext cx="4114801" cy="1084198"/>
          </a:xfrm>
        </p:spPr>
        <p:txBody>
          <a:bodyPr>
            <a:normAutofit/>
          </a:bodyPr>
          <a:lstStyle>
            <a:lvl1pPr>
              <a:defRPr sz="36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37FB9F3-D936-07A1-B350-BB692E4549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328FA5-85F9-C81B-D89E-DF07252FBD15}"/>
              </a:ext>
            </a:extLst>
          </p:cNvPr>
          <p:cNvSpPr>
            <a:spLocks noGrp="1"/>
          </p:cNvSpPr>
          <p:nvPr>
            <p:ph type="dt" sz="half" idx="10"/>
          </p:nvPr>
        </p:nvSpPr>
        <p:spPr/>
        <p:txBody>
          <a:bodyPr/>
          <a:lstStyle/>
          <a:p>
            <a:fld id="{B607AB2D-31DD-488E-AB09-0C2A86D8FB06}" type="datetimeFigureOut">
              <a:rPr lang="en-US" smtClean="0"/>
              <a:t>8/7/2025</a:t>
            </a:fld>
            <a:endParaRPr lang="en-US"/>
          </a:p>
        </p:txBody>
      </p:sp>
      <p:sp>
        <p:nvSpPr>
          <p:cNvPr id="6" name="Footer Placeholder 5">
            <a:extLst>
              <a:ext uri="{FF2B5EF4-FFF2-40B4-BE49-F238E27FC236}">
                <a16:creationId xmlns:a16="http://schemas.microsoft.com/office/drawing/2014/main" id="{B8568B17-848B-69DD-D8F6-F029684BC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B4C5A6-E430-A2B5-E2C1-BF1B7B633351}"/>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1560307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7" descr="A person's feet on a road with a yellow arrow&#10;&#10;Description automatically generated">
            <a:extLst>
              <a:ext uri="{FF2B5EF4-FFF2-40B4-BE49-F238E27FC236}">
                <a16:creationId xmlns:a16="http://schemas.microsoft.com/office/drawing/2014/main" id="{3C48A722-4C24-DE81-04D1-5B759F59EC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E56CE6-BE9B-649F-334D-5D43693969B4}"/>
              </a:ext>
            </a:extLst>
          </p:cNvPr>
          <p:cNvSpPr>
            <a:spLocks noGrp="1"/>
          </p:cNvSpPr>
          <p:nvPr>
            <p:ph type="title"/>
          </p:nvPr>
        </p:nvSpPr>
        <p:spPr>
          <a:xfrm>
            <a:off x="6831609" y="597159"/>
            <a:ext cx="4114801" cy="978435"/>
          </a:xfrm>
        </p:spPr>
        <p:txBody>
          <a:bodyPr>
            <a:noAutofit/>
          </a:bodyPr>
          <a:lstStyle>
            <a:lvl1pPr>
              <a:defRPr sz="36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37FB9F3-D936-07A1-B350-BB692E4549C4}"/>
              </a:ext>
            </a:extLst>
          </p:cNvPr>
          <p:cNvSpPr>
            <a:spLocks noGrp="1"/>
          </p:cNvSpPr>
          <p:nvPr>
            <p:ph sz="half" idx="2"/>
          </p:nvPr>
        </p:nvSpPr>
        <p:spPr>
          <a:xfrm>
            <a:off x="1059024" y="166700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328FA5-85F9-C81B-D89E-DF07252FBD15}"/>
              </a:ext>
            </a:extLst>
          </p:cNvPr>
          <p:cNvSpPr>
            <a:spLocks noGrp="1"/>
          </p:cNvSpPr>
          <p:nvPr>
            <p:ph type="dt" sz="half" idx="10"/>
          </p:nvPr>
        </p:nvSpPr>
        <p:spPr/>
        <p:txBody>
          <a:bodyPr/>
          <a:lstStyle/>
          <a:p>
            <a:fld id="{B607AB2D-31DD-488E-AB09-0C2A86D8FB06}" type="datetimeFigureOut">
              <a:rPr lang="en-US" smtClean="0"/>
              <a:t>8/7/2025</a:t>
            </a:fld>
            <a:endParaRPr lang="en-US"/>
          </a:p>
        </p:txBody>
      </p:sp>
      <p:sp>
        <p:nvSpPr>
          <p:cNvPr id="6" name="Footer Placeholder 5">
            <a:extLst>
              <a:ext uri="{FF2B5EF4-FFF2-40B4-BE49-F238E27FC236}">
                <a16:creationId xmlns:a16="http://schemas.microsoft.com/office/drawing/2014/main" id="{B8568B17-848B-69DD-D8F6-F029684BC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B4C5A6-E430-A2B5-E2C1-BF1B7B633351}"/>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482604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descr="A blue rectangle with white border&#10;&#10;Description automatically generated">
            <a:extLst>
              <a:ext uri="{FF2B5EF4-FFF2-40B4-BE49-F238E27FC236}">
                <a16:creationId xmlns:a16="http://schemas.microsoft.com/office/drawing/2014/main" id="{97A8BD50-4939-1DC6-4D2E-E230BE6BDE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E142A8-E5F8-1FF7-31E5-4C47EED49F5C}"/>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4301C59-6185-4065-3EE3-CDDC00ED8FB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6EFF47D-97CD-C55B-190E-919F84B61F63}"/>
              </a:ext>
            </a:extLst>
          </p:cNvPr>
          <p:cNvSpPr>
            <a:spLocks noGrp="1"/>
          </p:cNvSpPr>
          <p:nvPr>
            <p:ph type="dt" sz="half" idx="10"/>
          </p:nvPr>
        </p:nvSpPr>
        <p:spPr/>
        <p:txBody>
          <a:bodyPr/>
          <a:lstStyle/>
          <a:p>
            <a:fld id="{B607AB2D-31DD-488E-AB09-0C2A86D8FB06}" type="datetimeFigureOut">
              <a:rPr lang="en-US" smtClean="0"/>
              <a:t>8/6/2025</a:t>
            </a:fld>
            <a:endParaRPr lang="en-US"/>
          </a:p>
        </p:txBody>
      </p:sp>
      <p:sp>
        <p:nvSpPr>
          <p:cNvPr id="5" name="Footer Placeholder 4">
            <a:extLst>
              <a:ext uri="{FF2B5EF4-FFF2-40B4-BE49-F238E27FC236}">
                <a16:creationId xmlns:a16="http://schemas.microsoft.com/office/drawing/2014/main" id="{629D9B93-331D-9D2D-DA60-77544D3BB1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CAE80-1DBF-ECE3-9816-84DED4571916}"/>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1028572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blue background with white stars&#10;&#10;Description automatically generated">
            <a:extLst>
              <a:ext uri="{FF2B5EF4-FFF2-40B4-BE49-F238E27FC236}">
                <a16:creationId xmlns:a16="http://schemas.microsoft.com/office/drawing/2014/main" id="{4588BA09-6014-3228-032A-7AC5E63FB6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BF94B76-E875-D060-0454-F304E239B10B}"/>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76B32627-0B3C-1D64-405E-1FD42C547264}"/>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E770E7-B37E-D39A-8138-80E64C32800F}"/>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2F279C-031E-25CA-AE5F-31C05F429941}"/>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DB6635-4197-A082-4955-EA4B9AC1DDAC}"/>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1EA859-8EAE-5093-0B70-38BED333DC67}"/>
              </a:ext>
            </a:extLst>
          </p:cNvPr>
          <p:cNvSpPr>
            <a:spLocks noGrp="1"/>
          </p:cNvSpPr>
          <p:nvPr>
            <p:ph type="dt" sz="half" idx="10"/>
          </p:nvPr>
        </p:nvSpPr>
        <p:spPr/>
        <p:txBody>
          <a:bodyPr/>
          <a:lstStyle/>
          <a:p>
            <a:fld id="{B607AB2D-31DD-488E-AB09-0C2A86D8FB06}" type="datetimeFigureOut">
              <a:rPr lang="en-US" smtClean="0"/>
              <a:t>8/7/2025</a:t>
            </a:fld>
            <a:endParaRPr lang="en-US"/>
          </a:p>
        </p:txBody>
      </p:sp>
      <p:sp>
        <p:nvSpPr>
          <p:cNvPr id="8" name="Footer Placeholder 7">
            <a:extLst>
              <a:ext uri="{FF2B5EF4-FFF2-40B4-BE49-F238E27FC236}">
                <a16:creationId xmlns:a16="http://schemas.microsoft.com/office/drawing/2014/main" id="{1229AA0E-ABB0-DB93-F534-52C6C02333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78BA74-F187-9A12-2871-69FECD8061A0}"/>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820399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F1DBF-49C0-78B6-F7C3-082FEE13FB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6617DC-F19F-C9E9-B1BE-36C4BE0AC3B7}"/>
              </a:ext>
            </a:extLst>
          </p:cNvPr>
          <p:cNvSpPr>
            <a:spLocks noGrp="1"/>
          </p:cNvSpPr>
          <p:nvPr>
            <p:ph type="dt" sz="half" idx="10"/>
          </p:nvPr>
        </p:nvSpPr>
        <p:spPr/>
        <p:txBody>
          <a:bodyPr/>
          <a:lstStyle/>
          <a:p>
            <a:fld id="{B607AB2D-31DD-488E-AB09-0C2A86D8FB06}" type="datetimeFigureOut">
              <a:rPr lang="en-US" smtClean="0"/>
              <a:t>8/7/2025</a:t>
            </a:fld>
            <a:endParaRPr lang="en-US"/>
          </a:p>
        </p:txBody>
      </p:sp>
      <p:sp>
        <p:nvSpPr>
          <p:cNvPr id="4" name="Footer Placeholder 3">
            <a:extLst>
              <a:ext uri="{FF2B5EF4-FFF2-40B4-BE49-F238E27FC236}">
                <a16:creationId xmlns:a16="http://schemas.microsoft.com/office/drawing/2014/main" id="{696C519A-FA22-CA66-502A-9DFD64CDC2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997E77-D50D-4E52-152D-093BD76AFE1C}"/>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167762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429970-52B1-E37F-A45F-F26127121A96}"/>
              </a:ext>
            </a:extLst>
          </p:cNvPr>
          <p:cNvSpPr>
            <a:spLocks noGrp="1"/>
          </p:cNvSpPr>
          <p:nvPr>
            <p:ph type="dt" sz="half" idx="10"/>
          </p:nvPr>
        </p:nvSpPr>
        <p:spPr/>
        <p:txBody>
          <a:bodyPr/>
          <a:lstStyle/>
          <a:p>
            <a:fld id="{B607AB2D-31DD-488E-AB09-0C2A86D8FB06}" type="datetimeFigureOut">
              <a:rPr lang="en-US" smtClean="0"/>
              <a:t>8/7/2025</a:t>
            </a:fld>
            <a:endParaRPr lang="en-US"/>
          </a:p>
        </p:txBody>
      </p:sp>
      <p:sp>
        <p:nvSpPr>
          <p:cNvPr id="3" name="Footer Placeholder 2">
            <a:extLst>
              <a:ext uri="{FF2B5EF4-FFF2-40B4-BE49-F238E27FC236}">
                <a16:creationId xmlns:a16="http://schemas.microsoft.com/office/drawing/2014/main" id="{916AB45A-AB09-D686-02FF-ECFAFC066A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51A2AA-614A-9941-E29C-81D83BEE0A6D}"/>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3872955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065B1-631C-9B72-8785-63253861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04FA42-05A4-1EAE-B879-07E0B0F208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BCAFB2-8C61-B095-7E53-98E117318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8508E4-3F63-095E-9BCF-0741328C1DE4}"/>
              </a:ext>
            </a:extLst>
          </p:cNvPr>
          <p:cNvSpPr>
            <a:spLocks noGrp="1"/>
          </p:cNvSpPr>
          <p:nvPr>
            <p:ph type="dt" sz="half" idx="10"/>
          </p:nvPr>
        </p:nvSpPr>
        <p:spPr/>
        <p:txBody>
          <a:bodyPr/>
          <a:lstStyle/>
          <a:p>
            <a:fld id="{B607AB2D-31DD-488E-AB09-0C2A86D8FB06}" type="datetimeFigureOut">
              <a:rPr lang="en-US" smtClean="0"/>
              <a:t>8/7/2025</a:t>
            </a:fld>
            <a:endParaRPr lang="en-US"/>
          </a:p>
        </p:txBody>
      </p:sp>
      <p:sp>
        <p:nvSpPr>
          <p:cNvPr id="6" name="Footer Placeholder 5">
            <a:extLst>
              <a:ext uri="{FF2B5EF4-FFF2-40B4-BE49-F238E27FC236}">
                <a16:creationId xmlns:a16="http://schemas.microsoft.com/office/drawing/2014/main" id="{3B668C82-F373-001B-1476-8F7510856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F7F6FC-15A4-8E01-7171-C1FEB1AD1E3D}"/>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1201735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52F2-7FB3-5453-F00F-9BBFF4DD4C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B67BD3-F9BA-6CD2-2ED5-AEE6928E50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600FA-D804-EA8F-8B75-6D9A33CCDF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5214E3-684A-7879-86DE-3F403547FC4B}"/>
              </a:ext>
            </a:extLst>
          </p:cNvPr>
          <p:cNvSpPr>
            <a:spLocks noGrp="1"/>
          </p:cNvSpPr>
          <p:nvPr>
            <p:ph type="dt" sz="half" idx="10"/>
          </p:nvPr>
        </p:nvSpPr>
        <p:spPr/>
        <p:txBody>
          <a:bodyPr/>
          <a:lstStyle/>
          <a:p>
            <a:fld id="{B607AB2D-31DD-488E-AB09-0C2A86D8FB06}" type="datetimeFigureOut">
              <a:rPr lang="en-US" smtClean="0"/>
              <a:t>8/7/2025</a:t>
            </a:fld>
            <a:endParaRPr lang="en-US"/>
          </a:p>
        </p:txBody>
      </p:sp>
      <p:sp>
        <p:nvSpPr>
          <p:cNvPr id="6" name="Footer Placeholder 5">
            <a:extLst>
              <a:ext uri="{FF2B5EF4-FFF2-40B4-BE49-F238E27FC236}">
                <a16:creationId xmlns:a16="http://schemas.microsoft.com/office/drawing/2014/main" id="{592941F0-48EB-9125-3594-CD0FC4AF36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444600-A23F-9F79-6909-C0AE443DF5EA}"/>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3657777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A518-72EC-EF6A-A5A5-088494A0BE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180F4B-AD6A-8F6A-D0E9-11246357DF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6C07D-2221-57B1-D956-BB5723A41F07}"/>
              </a:ext>
            </a:extLst>
          </p:cNvPr>
          <p:cNvSpPr>
            <a:spLocks noGrp="1"/>
          </p:cNvSpPr>
          <p:nvPr>
            <p:ph type="dt" sz="half" idx="10"/>
          </p:nvPr>
        </p:nvSpPr>
        <p:spPr/>
        <p:txBody>
          <a:bodyPr/>
          <a:lstStyle/>
          <a:p>
            <a:fld id="{B607AB2D-31DD-488E-AB09-0C2A86D8FB06}" type="datetimeFigureOut">
              <a:rPr lang="en-US" smtClean="0"/>
              <a:t>8/7/2025</a:t>
            </a:fld>
            <a:endParaRPr lang="en-US"/>
          </a:p>
        </p:txBody>
      </p:sp>
      <p:sp>
        <p:nvSpPr>
          <p:cNvPr id="5" name="Footer Placeholder 4">
            <a:extLst>
              <a:ext uri="{FF2B5EF4-FFF2-40B4-BE49-F238E27FC236}">
                <a16:creationId xmlns:a16="http://schemas.microsoft.com/office/drawing/2014/main" id="{6BD19047-4E42-33CE-F4CA-76D28919B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22E12-65E1-3E45-A7C5-E221B63F9EF5}"/>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4124598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32F25C-7E5E-FD77-97A4-371DBD8980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B03BF3-519A-978A-7A09-E3E92190FD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BE95C-3B44-A139-D225-C0FD658755B4}"/>
              </a:ext>
            </a:extLst>
          </p:cNvPr>
          <p:cNvSpPr>
            <a:spLocks noGrp="1"/>
          </p:cNvSpPr>
          <p:nvPr>
            <p:ph type="dt" sz="half" idx="10"/>
          </p:nvPr>
        </p:nvSpPr>
        <p:spPr/>
        <p:txBody>
          <a:bodyPr/>
          <a:lstStyle/>
          <a:p>
            <a:fld id="{B607AB2D-31DD-488E-AB09-0C2A86D8FB06}" type="datetimeFigureOut">
              <a:rPr lang="en-US" smtClean="0"/>
              <a:t>8/7/2025</a:t>
            </a:fld>
            <a:endParaRPr lang="en-US"/>
          </a:p>
        </p:txBody>
      </p:sp>
      <p:sp>
        <p:nvSpPr>
          <p:cNvPr id="5" name="Footer Placeholder 4">
            <a:extLst>
              <a:ext uri="{FF2B5EF4-FFF2-40B4-BE49-F238E27FC236}">
                <a16:creationId xmlns:a16="http://schemas.microsoft.com/office/drawing/2014/main" id="{17219F5E-B3BD-C023-0232-BBDD9CDAF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5B1DD-D9EA-360E-8F7E-64AF5061F78E}"/>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2934805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2" name="Picture 11" descr="A blue rectangle with white background&#10;&#10;Description automatically generated">
            <a:extLst>
              <a:ext uri="{FF2B5EF4-FFF2-40B4-BE49-F238E27FC236}">
                <a16:creationId xmlns:a16="http://schemas.microsoft.com/office/drawing/2014/main" id="{ACBAE25C-3D6C-2121-9527-EC314F4536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BF94B76-E875-D060-0454-F304E239B10B}"/>
              </a:ext>
            </a:extLst>
          </p:cNvPr>
          <p:cNvSpPr>
            <a:spLocks noGrp="1"/>
          </p:cNvSpPr>
          <p:nvPr>
            <p:ph type="title"/>
          </p:nvPr>
        </p:nvSpPr>
        <p:spPr>
          <a:xfrm>
            <a:off x="839788" y="668337"/>
            <a:ext cx="10515600" cy="1022351"/>
          </a:xfrm>
        </p:spPr>
        <p:txBody>
          <a:bodyPr/>
          <a:lstStyle>
            <a:lvl1pPr>
              <a:defRPr>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6B32627-0B3C-1D64-405E-1FD42C547264}"/>
              </a:ext>
            </a:extLst>
          </p:cNvPr>
          <p:cNvSpPr>
            <a:spLocks noGrp="1"/>
          </p:cNvSpPr>
          <p:nvPr>
            <p:ph type="body" idx="1"/>
          </p:nvPr>
        </p:nvSpPr>
        <p:spPr>
          <a:xfrm>
            <a:off x="839788" y="1681163"/>
            <a:ext cx="10512424"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E770E7-B37E-D39A-8138-80E64C32800F}"/>
              </a:ext>
            </a:extLst>
          </p:cNvPr>
          <p:cNvSpPr>
            <a:spLocks noGrp="1"/>
          </p:cNvSpPr>
          <p:nvPr>
            <p:ph sz="half" idx="2"/>
          </p:nvPr>
        </p:nvSpPr>
        <p:spPr>
          <a:xfrm>
            <a:off x="839787" y="2505075"/>
            <a:ext cx="10512423"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41EA859-8EAE-5093-0B70-38BED333DC67}"/>
              </a:ext>
            </a:extLst>
          </p:cNvPr>
          <p:cNvSpPr>
            <a:spLocks noGrp="1"/>
          </p:cNvSpPr>
          <p:nvPr>
            <p:ph type="dt" sz="half" idx="10"/>
          </p:nvPr>
        </p:nvSpPr>
        <p:spPr/>
        <p:txBody>
          <a:bodyPr/>
          <a:lstStyle/>
          <a:p>
            <a:fld id="{B607AB2D-31DD-488E-AB09-0C2A86D8FB06}" type="datetimeFigureOut">
              <a:rPr lang="en-US" smtClean="0"/>
              <a:t>8/6/2025</a:t>
            </a:fld>
            <a:endParaRPr lang="en-US"/>
          </a:p>
        </p:txBody>
      </p:sp>
      <p:sp>
        <p:nvSpPr>
          <p:cNvPr id="8" name="Footer Placeholder 7">
            <a:extLst>
              <a:ext uri="{FF2B5EF4-FFF2-40B4-BE49-F238E27FC236}">
                <a16:creationId xmlns:a16="http://schemas.microsoft.com/office/drawing/2014/main" id="{1229AA0E-ABB0-DB93-F534-52C6C02333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78BA74-F187-9A12-2871-69FECD8061A0}"/>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77362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A541A-2A3E-2EA0-C0EF-729A1A0479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47FCA6-EF14-E555-6CCF-465C715E47B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0D8434-B2DD-A0C7-C560-71AF4EBE81A9}"/>
              </a:ext>
            </a:extLst>
          </p:cNvPr>
          <p:cNvSpPr>
            <a:spLocks noGrp="1"/>
          </p:cNvSpPr>
          <p:nvPr>
            <p:ph type="dt" sz="half" idx="10"/>
          </p:nvPr>
        </p:nvSpPr>
        <p:spPr/>
        <p:txBody>
          <a:bodyPr/>
          <a:lstStyle/>
          <a:p>
            <a:fld id="{B607AB2D-31DD-488E-AB09-0C2A86D8FB06}" type="datetimeFigureOut">
              <a:rPr lang="en-US" smtClean="0"/>
              <a:t>8/6/2025</a:t>
            </a:fld>
            <a:endParaRPr lang="en-US"/>
          </a:p>
        </p:txBody>
      </p:sp>
      <p:sp>
        <p:nvSpPr>
          <p:cNvPr id="5" name="Footer Placeholder 4">
            <a:extLst>
              <a:ext uri="{FF2B5EF4-FFF2-40B4-BE49-F238E27FC236}">
                <a16:creationId xmlns:a16="http://schemas.microsoft.com/office/drawing/2014/main" id="{2ABD56AA-6497-015C-E808-BCE83C54C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11A79-F523-F299-FD82-A19EF16FE55A}"/>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930038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A group of people sitting together&#10;&#10;Description automatically generated">
            <a:extLst>
              <a:ext uri="{FF2B5EF4-FFF2-40B4-BE49-F238E27FC236}">
                <a16:creationId xmlns:a16="http://schemas.microsoft.com/office/drawing/2014/main" id="{5EF8175A-3428-D252-7FBA-2785E5914E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43"/>
            <a:ext cx="12192000" cy="6858000"/>
          </a:xfrm>
          <a:prstGeom prst="rect">
            <a:avLst/>
          </a:prstGeom>
        </p:spPr>
      </p:pic>
      <p:sp>
        <p:nvSpPr>
          <p:cNvPr id="2" name="Title 1">
            <a:extLst>
              <a:ext uri="{FF2B5EF4-FFF2-40B4-BE49-F238E27FC236}">
                <a16:creationId xmlns:a16="http://schemas.microsoft.com/office/drawing/2014/main" id="{7FE56CE6-BE9B-649F-334D-5D43693969B4}"/>
              </a:ext>
            </a:extLst>
          </p:cNvPr>
          <p:cNvSpPr>
            <a:spLocks noGrp="1"/>
          </p:cNvSpPr>
          <p:nvPr>
            <p:ph type="title"/>
          </p:nvPr>
        </p:nvSpPr>
        <p:spPr>
          <a:xfrm>
            <a:off x="1214580" y="606490"/>
            <a:ext cx="4114801" cy="1084198"/>
          </a:xfrm>
        </p:spPr>
        <p:txBody>
          <a:bodyPr>
            <a:normAutofit/>
          </a:bodyPr>
          <a:lstStyle>
            <a:lvl1pPr>
              <a:defRPr sz="3600">
                <a:solidFill>
                  <a:schemeClr val="bg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537FB9F3-D936-07A1-B350-BB692E4549C4}"/>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2328FA5-85F9-C81B-D89E-DF07252FBD15}"/>
              </a:ext>
            </a:extLst>
          </p:cNvPr>
          <p:cNvSpPr>
            <a:spLocks noGrp="1"/>
          </p:cNvSpPr>
          <p:nvPr>
            <p:ph type="dt" sz="half" idx="10"/>
          </p:nvPr>
        </p:nvSpPr>
        <p:spPr/>
        <p:txBody>
          <a:bodyPr/>
          <a:lstStyle/>
          <a:p>
            <a:fld id="{B607AB2D-31DD-488E-AB09-0C2A86D8FB06}" type="datetimeFigureOut">
              <a:rPr lang="en-US" smtClean="0"/>
              <a:t>8/6/2025</a:t>
            </a:fld>
            <a:endParaRPr lang="en-US"/>
          </a:p>
        </p:txBody>
      </p:sp>
      <p:sp>
        <p:nvSpPr>
          <p:cNvPr id="6" name="Footer Placeholder 5">
            <a:extLst>
              <a:ext uri="{FF2B5EF4-FFF2-40B4-BE49-F238E27FC236}">
                <a16:creationId xmlns:a16="http://schemas.microsoft.com/office/drawing/2014/main" id="{B8568B17-848B-69DD-D8F6-F029684BC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B4C5A6-E430-A2B5-E2C1-BF1B7B633351}"/>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39618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7" descr="A person's feet on a road with a yellow arrow&#10;&#10;Description automatically generated">
            <a:extLst>
              <a:ext uri="{FF2B5EF4-FFF2-40B4-BE49-F238E27FC236}">
                <a16:creationId xmlns:a16="http://schemas.microsoft.com/office/drawing/2014/main" id="{3C48A722-4C24-DE81-04D1-5B759F59EC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E56CE6-BE9B-649F-334D-5D43693969B4}"/>
              </a:ext>
            </a:extLst>
          </p:cNvPr>
          <p:cNvSpPr>
            <a:spLocks noGrp="1"/>
          </p:cNvSpPr>
          <p:nvPr>
            <p:ph type="title"/>
          </p:nvPr>
        </p:nvSpPr>
        <p:spPr>
          <a:xfrm>
            <a:off x="6831609" y="597159"/>
            <a:ext cx="4114801" cy="978435"/>
          </a:xfrm>
        </p:spPr>
        <p:txBody>
          <a:bodyPr>
            <a:noAutofit/>
          </a:bodyPr>
          <a:lstStyle>
            <a:lvl1pPr>
              <a:defRPr sz="3600">
                <a:solidFill>
                  <a:schemeClr val="bg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537FB9F3-D936-07A1-B350-BB692E4549C4}"/>
              </a:ext>
            </a:extLst>
          </p:cNvPr>
          <p:cNvSpPr>
            <a:spLocks noGrp="1"/>
          </p:cNvSpPr>
          <p:nvPr>
            <p:ph sz="half" idx="2"/>
          </p:nvPr>
        </p:nvSpPr>
        <p:spPr>
          <a:xfrm>
            <a:off x="1059024" y="166700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2328FA5-85F9-C81B-D89E-DF07252FBD15}"/>
              </a:ext>
            </a:extLst>
          </p:cNvPr>
          <p:cNvSpPr>
            <a:spLocks noGrp="1"/>
          </p:cNvSpPr>
          <p:nvPr>
            <p:ph type="dt" sz="half" idx="10"/>
          </p:nvPr>
        </p:nvSpPr>
        <p:spPr/>
        <p:txBody>
          <a:bodyPr/>
          <a:lstStyle/>
          <a:p>
            <a:fld id="{B607AB2D-31DD-488E-AB09-0C2A86D8FB06}" type="datetimeFigureOut">
              <a:rPr lang="en-US" smtClean="0"/>
              <a:t>8/6/2025</a:t>
            </a:fld>
            <a:endParaRPr lang="en-US"/>
          </a:p>
        </p:txBody>
      </p:sp>
      <p:sp>
        <p:nvSpPr>
          <p:cNvPr id="6" name="Footer Placeholder 5">
            <a:extLst>
              <a:ext uri="{FF2B5EF4-FFF2-40B4-BE49-F238E27FC236}">
                <a16:creationId xmlns:a16="http://schemas.microsoft.com/office/drawing/2014/main" id="{B8568B17-848B-69DD-D8F6-F029684BC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B4C5A6-E430-A2B5-E2C1-BF1B7B633351}"/>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154800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blue background with white stars&#10;&#10;Description automatically generated">
            <a:extLst>
              <a:ext uri="{FF2B5EF4-FFF2-40B4-BE49-F238E27FC236}">
                <a16:creationId xmlns:a16="http://schemas.microsoft.com/office/drawing/2014/main" id="{4588BA09-6014-3228-032A-7AC5E63FB6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BF94B76-E875-D060-0454-F304E239B10B}"/>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6B32627-0B3C-1D64-405E-1FD42C547264}"/>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E770E7-B37E-D39A-8138-80E64C32800F}"/>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82F279C-031E-25CA-AE5F-31C05F429941}"/>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ADB6635-4197-A082-4955-EA4B9AC1DDAC}"/>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41EA859-8EAE-5093-0B70-38BED333DC67}"/>
              </a:ext>
            </a:extLst>
          </p:cNvPr>
          <p:cNvSpPr>
            <a:spLocks noGrp="1"/>
          </p:cNvSpPr>
          <p:nvPr>
            <p:ph type="dt" sz="half" idx="10"/>
          </p:nvPr>
        </p:nvSpPr>
        <p:spPr/>
        <p:txBody>
          <a:bodyPr/>
          <a:lstStyle/>
          <a:p>
            <a:fld id="{B607AB2D-31DD-488E-AB09-0C2A86D8FB06}" type="datetimeFigureOut">
              <a:rPr lang="en-US" smtClean="0"/>
              <a:t>8/6/2025</a:t>
            </a:fld>
            <a:endParaRPr lang="en-US"/>
          </a:p>
        </p:txBody>
      </p:sp>
      <p:sp>
        <p:nvSpPr>
          <p:cNvPr id="8" name="Footer Placeholder 7">
            <a:extLst>
              <a:ext uri="{FF2B5EF4-FFF2-40B4-BE49-F238E27FC236}">
                <a16:creationId xmlns:a16="http://schemas.microsoft.com/office/drawing/2014/main" id="{1229AA0E-ABB0-DB93-F534-52C6C02333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78BA74-F187-9A12-2871-69FECD8061A0}"/>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696966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F1DBF-49C0-78B6-F7C3-082FEE13FB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6617DC-F19F-C9E9-B1BE-36C4BE0AC3B7}"/>
              </a:ext>
            </a:extLst>
          </p:cNvPr>
          <p:cNvSpPr>
            <a:spLocks noGrp="1"/>
          </p:cNvSpPr>
          <p:nvPr>
            <p:ph type="dt" sz="half" idx="10"/>
          </p:nvPr>
        </p:nvSpPr>
        <p:spPr/>
        <p:txBody>
          <a:bodyPr/>
          <a:lstStyle/>
          <a:p>
            <a:fld id="{B607AB2D-31DD-488E-AB09-0C2A86D8FB06}" type="datetimeFigureOut">
              <a:rPr lang="en-US" smtClean="0"/>
              <a:t>8/6/2025</a:t>
            </a:fld>
            <a:endParaRPr lang="en-US"/>
          </a:p>
        </p:txBody>
      </p:sp>
      <p:sp>
        <p:nvSpPr>
          <p:cNvPr id="4" name="Footer Placeholder 3">
            <a:extLst>
              <a:ext uri="{FF2B5EF4-FFF2-40B4-BE49-F238E27FC236}">
                <a16:creationId xmlns:a16="http://schemas.microsoft.com/office/drawing/2014/main" id="{696C519A-FA22-CA66-502A-9DFD64CDC2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997E77-D50D-4E52-152D-093BD76AFE1C}"/>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162205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429970-52B1-E37F-A45F-F26127121A96}"/>
              </a:ext>
            </a:extLst>
          </p:cNvPr>
          <p:cNvSpPr>
            <a:spLocks noGrp="1"/>
          </p:cNvSpPr>
          <p:nvPr>
            <p:ph type="dt" sz="half" idx="10"/>
          </p:nvPr>
        </p:nvSpPr>
        <p:spPr/>
        <p:txBody>
          <a:bodyPr/>
          <a:lstStyle/>
          <a:p>
            <a:fld id="{B607AB2D-31DD-488E-AB09-0C2A86D8FB06}" type="datetimeFigureOut">
              <a:rPr lang="en-US" smtClean="0"/>
              <a:t>8/6/2025</a:t>
            </a:fld>
            <a:endParaRPr lang="en-US"/>
          </a:p>
        </p:txBody>
      </p:sp>
      <p:sp>
        <p:nvSpPr>
          <p:cNvPr id="3" name="Footer Placeholder 2">
            <a:extLst>
              <a:ext uri="{FF2B5EF4-FFF2-40B4-BE49-F238E27FC236}">
                <a16:creationId xmlns:a16="http://schemas.microsoft.com/office/drawing/2014/main" id="{916AB45A-AB09-D686-02FF-ECFAFC066A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51A2AA-614A-9941-E29C-81D83BEE0A6D}"/>
              </a:ext>
            </a:extLst>
          </p:cNvPr>
          <p:cNvSpPr>
            <a:spLocks noGrp="1"/>
          </p:cNvSpPr>
          <p:nvPr>
            <p:ph type="sldNum" sz="quarter" idx="12"/>
          </p:nvPr>
        </p:nvSpPr>
        <p:spPr/>
        <p:txBody>
          <a:bodyPr/>
          <a:lstStyle/>
          <a:p>
            <a:fld id="{6BC49EC8-7D1D-451A-9DD6-EC9729864B5A}" type="slidenum">
              <a:rPr lang="en-US" smtClean="0"/>
              <a:t>‹#›</a:t>
            </a:fld>
            <a:endParaRPr lang="en-US"/>
          </a:p>
        </p:txBody>
      </p:sp>
    </p:spTree>
    <p:extLst>
      <p:ext uri="{BB962C8B-B14F-4D97-AF65-F5344CB8AC3E}">
        <p14:creationId xmlns:p14="http://schemas.microsoft.com/office/powerpoint/2010/main" val="2938620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54CAE9-4CF7-5CD1-57B5-AA77878D9A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9D09D0-B8FF-69AF-AEB4-D5AD24B933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7251B-92FD-546D-337B-E4B35E6F78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07AB2D-31DD-488E-AB09-0C2A86D8FB06}" type="datetimeFigureOut">
              <a:rPr lang="en-US" smtClean="0"/>
              <a:t>8/6/2025</a:t>
            </a:fld>
            <a:endParaRPr lang="en-US"/>
          </a:p>
        </p:txBody>
      </p:sp>
      <p:sp>
        <p:nvSpPr>
          <p:cNvPr id="5" name="Footer Placeholder 4">
            <a:extLst>
              <a:ext uri="{FF2B5EF4-FFF2-40B4-BE49-F238E27FC236}">
                <a16:creationId xmlns:a16="http://schemas.microsoft.com/office/drawing/2014/main" id="{7221E9DF-C795-F87C-77D1-7C3EF2BE0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0F961D4-8C6A-2B9A-3B8B-FABF2AD221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C49EC8-7D1D-451A-9DD6-EC9729864B5A}" type="slidenum">
              <a:rPr lang="en-US" smtClean="0"/>
              <a:t>‹#›</a:t>
            </a:fld>
            <a:endParaRPr lang="en-US"/>
          </a:p>
        </p:txBody>
      </p:sp>
    </p:spTree>
    <p:extLst>
      <p:ext uri="{BB962C8B-B14F-4D97-AF65-F5344CB8AC3E}">
        <p14:creationId xmlns:p14="http://schemas.microsoft.com/office/powerpoint/2010/main" val="2821576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54CAE9-4CF7-5CD1-57B5-AA77878D9A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9D09D0-B8FF-69AF-AEB4-D5AD24B933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7251B-92FD-546D-337B-E4B35E6F78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07AB2D-31DD-488E-AB09-0C2A86D8FB06}" type="datetimeFigureOut">
              <a:rPr lang="en-US" smtClean="0"/>
              <a:t>8/7/2025</a:t>
            </a:fld>
            <a:endParaRPr lang="en-US"/>
          </a:p>
        </p:txBody>
      </p:sp>
      <p:sp>
        <p:nvSpPr>
          <p:cNvPr id="5" name="Footer Placeholder 4">
            <a:extLst>
              <a:ext uri="{FF2B5EF4-FFF2-40B4-BE49-F238E27FC236}">
                <a16:creationId xmlns:a16="http://schemas.microsoft.com/office/drawing/2014/main" id="{7221E9DF-C795-F87C-77D1-7C3EF2BE0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0F961D4-8C6A-2B9A-3B8B-FABF2AD221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C49EC8-7D1D-451A-9DD6-EC9729864B5A}" type="slidenum">
              <a:rPr lang="en-US" smtClean="0"/>
              <a:t>‹#›</a:t>
            </a:fld>
            <a:endParaRPr lang="en-US"/>
          </a:p>
        </p:txBody>
      </p:sp>
    </p:spTree>
    <p:extLst>
      <p:ext uri="{BB962C8B-B14F-4D97-AF65-F5344CB8AC3E}">
        <p14:creationId xmlns:p14="http://schemas.microsoft.com/office/powerpoint/2010/main" val="20870164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1C0A3A7-C42A-B4A9-D960-B7F0D750314C}"/>
              </a:ext>
            </a:extLst>
          </p:cNvPr>
          <p:cNvSpPr>
            <a:spLocks noGrp="1"/>
          </p:cNvSpPr>
          <p:nvPr>
            <p:ph type="subTitle" idx="1"/>
          </p:nvPr>
        </p:nvSpPr>
        <p:spPr/>
        <p:txBody>
          <a:bodyPr>
            <a:normAutofit fontScale="77500" lnSpcReduction="20000"/>
          </a:bodyPr>
          <a:lstStyle/>
          <a:p>
            <a:pPr algn="l"/>
            <a:r>
              <a:rPr lang="en-US" dirty="0"/>
              <a:t>Session #4</a:t>
            </a:r>
          </a:p>
          <a:p>
            <a:pPr algn="l"/>
            <a:r>
              <a:rPr lang="en-US" dirty="0"/>
              <a:t>Living a </a:t>
            </a:r>
            <a:r>
              <a:rPr lang="en-US"/>
              <a:t>Discipleship Pathway</a:t>
            </a:r>
            <a:endParaRPr lang="en-US" dirty="0"/>
          </a:p>
          <a:p>
            <a:pPr algn="l"/>
            <a:endParaRPr lang="en-US" dirty="0"/>
          </a:p>
        </p:txBody>
      </p:sp>
    </p:spTree>
    <p:extLst>
      <p:ext uri="{BB962C8B-B14F-4D97-AF65-F5344CB8AC3E}">
        <p14:creationId xmlns:p14="http://schemas.microsoft.com/office/powerpoint/2010/main" val="1351977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5C04-017E-428D-08A5-F818592D679C}"/>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B81A588C-1EC4-8DF2-4E51-5D3487C5F909}"/>
              </a:ext>
            </a:extLst>
          </p:cNvPr>
          <p:cNvSpPr>
            <a:spLocks noGrp="1"/>
          </p:cNvSpPr>
          <p:nvPr>
            <p:ph sz="half" idx="2"/>
          </p:nvPr>
        </p:nvSpPr>
        <p:spPr/>
        <p:txBody>
          <a:bodyPr/>
          <a:lstStyle/>
          <a:p>
            <a:r>
              <a:rPr lang="en-US" dirty="0"/>
              <a:t>Review your annual church calendar and MAP for insights related to four spaces of belonging.</a:t>
            </a:r>
          </a:p>
          <a:p>
            <a:r>
              <a:rPr lang="en-US" dirty="0"/>
              <a:t>Identify one goal related to implementation of your renewed discipleship pathway. </a:t>
            </a:r>
          </a:p>
          <a:p>
            <a:r>
              <a:rPr lang="en-US" dirty="0"/>
              <a:t>Outline goal in annual MAP. </a:t>
            </a:r>
          </a:p>
        </p:txBody>
      </p:sp>
    </p:spTree>
    <p:extLst>
      <p:ext uri="{BB962C8B-B14F-4D97-AF65-F5344CB8AC3E}">
        <p14:creationId xmlns:p14="http://schemas.microsoft.com/office/powerpoint/2010/main" val="3218515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7D3C-8465-DD47-FDB9-41E448832BFD}"/>
              </a:ext>
            </a:extLst>
          </p:cNvPr>
          <p:cNvSpPr>
            <a:spLocks noGrp="1"/>
          </p:cNvSpPr>
          <p:nvPr>
            <p:ph type="title"/>
          </p:nvPr>
        </p:nvSpPr>
        <p:spPr/>
        <p:txBody>
          <a:bodyPr/>
          <a:lstStyle/>
          <a:p>
            <a:r>
              <a:rPr lang="en-US" dirty="0"/>
              <a:t>How to Prepare </a:t>
            </a:r>
          </a:p>
        </p:txBody>
      </p:sp>
      <p:sp>
        <p:nvSpPr>
          <p:cNvPr id="3" name="Content Placeholder 2">
            <a:extLst>
              <a:ext uri="{FF2B5EF4-FFF2-40B4-BE49-F238E27FC236}">
                <a16:creationId xmlns:a16="http://schemas.microsoft.com/office/drawing/2014/main" id="{EACCF2B2-8F13-73C2-63A6-338BECB97E0D}"/>
              </a:ext>
            </a:extLst>
          </p:cNvPr>
          <p:cNvSpPr>
            <a:spLocks noGrp="1"/>
          </p:cNvSpPr>
          <p:nvPr>
            <p:ph idx="1"/>
          </p:nvPr>
        </p:nvSpPr>
        <p:spPr/>
        <p:txBody>
          <a:bodyPr/>
          <a:lstStyle/>
          <a:p>
            <a:r>
              <a:rPr lang="en-US" dirty="0"/>
              <a:t>Read chapters 10-12</a:t>
            </a:r>
          </a:p>
          <a:p>
            <a:r>
              <a:rPr lang="en-US" dirty="0"/>
              <a:t>Bring annual church calendar </a:t>
            </a:r>
          </a:p>
          <a:p>
            <a:r>
              <a:rPr lang="en-US" dirty="0"/>
              <a:t>Bring refined discipleship pathway </a:t>
            </a:r>
          </a:p>
        </p:txBody>
      </p:sp>
    </p:spTree>
    <p:extLst>
      <p:ext uri="{BB962C8B-B14F-4D97-AF65-F5344CB8AC3E}">
        <p14:creationId xmlns:p14="http://schemas.microsoft.com/office/powerpoint/2010/main" val="1632624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E5D3-FFF6-75DB-E3FD-7AE953A3E7C3}"/>
              </a:ext>
            </a:extLst>
          </p:cNvPr>
          <p:cNvSpPr>
            <a:spLocks noGrp="1"/>
          </p:cNvSpPr>
          <p:nvPr>
            <p:ph type="title"/>
          </p:nvPr>
        </p:nvSpPr>
        <p:spPr>
          <a:xfrm>
            <a:off x="521133" y="1233053"/>
            <a:ext cx="3932237" cy="4378037"/>
          </a:xfrm>
        </p:spPr>
        <p:style>
          <a:lnRef idx="3">
            <a:schemeClr val="lt1"/>
          </a:lnRef>
          <a:fillRef idx="1">
            <a:schemeClr val="accent2"/>
          </a:fillRef>
          <a:effectRef idx="1">
            <a:schemeClr val="accent2"/>
          </a:effectRef>
          <a:fontRef idx="minor">
            <a:schemeClr val="lt1"/>
          </a:fontRef>
        </p:style>
        <p:txBody>
          <a:bodyPr anchor="b">
            <a:normAutofit/>
          </a:bodyPr>
          <a:lstStyle/>
          <a:p>
            <a:r>
              <a:rPr lang="en-US" sz="4800">
                <a:latin typeface="+mj-lt"/>
              </a:rPr>
              <a:t>A Culture of Curiosity &amp; Courage</a:t>
            </a:r>
            <a:br>
              <a:rPr lang="en-US" sz="4800">
                <a:latin typeface="+mj-lt"/>
              </a:rPr>
            </a:br>
            <a:br>
              <a:rPr lang="en-US" sz="4800">
                <a:latin typeface="+mj-lt"/>
              </a:rPr>
            </a:br>
            <a:endParaRPr lang="en-US" sz="4800">
              <a:latin typeface="+mj-lt"/>
            </a:endParaRPr>
          </a:p>
        </p:txBody>
      </p:sp>
      <p:graphicFrame>
        <p:nvGraphicFramePr>
          <p:cNvPr id="5" name="Content Placeholder 2">
            <a:extLst>
              <a:ext uri="{FF2B5EF4-FFF2-40B4-BE49-F238E27FC236}">
                <a16:creationId xmlns:a16="http://schemas.microsoft.com/office/drawing/2014/main" id="{6AF97DF7-9793-EAF7-E41A-27C2A064FF25}"/>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033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3E6FF-AE47-8A1E-E220-CAC7A584C76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3CA0458-D45B-A0A3-451B-59B5C6860614}"/>
              </a:ext>
            </a:extLst>
          </p:cNvPr>
          <p:cNvSpPr>
            <a:spLocks noGrp="1"/>
          </p:cNvSpPr>
          <p:nvPr>
            <p:ph type="title"/>
          </p:nvPr>
        </p:nvSpPr>
        <p:spPr>
          <a:xfrm>
            <a:off x="839788" y="668337"/>
            <a:ext cx="10515600" cy="1022351"/>
          </a:xfrm>
        </p:spPr>
        <p:txBody>
          <a:bodyPr/>
          <a:lstStyle/>
          <a:p>
            <a:r>
              <a:rPr lang="en-US" dirty="0"/>
              <a:t>Discipleship &amp; Community </a:t>
            </a:r>
          </a:p>
        </p:txBody>
      </p:sp>
      <p:sp>
        <p:nvSpPr>
          <p:cNvPr id="6" name="Content Placeholder 5">
            <a:extLst>
              <a:ext uri="{FF2B5EF4-FFF2-40B4-BE49-F238E27FC236}">
                <a16:creationId xmlns:a16="http://schemas.microsoft.com/office/drawing/2014/main" id="{45DA502F-C576-0290-A5EB-37A4D78DD0E5}"/>
              </a:ext>
            </a:extLst>
          </p:cNvPr>
          <p:cNvSpPr>
            <a:spLocks noGrp="1"/>
          </p:cNvSpPr>
          <p:nvPr>
            <p:ph sz="half" idx="2"/>
          </p:nvPr>
        </p:nvSpPr>
        <p:spPr>
          <a:xfrm>
            <a:off x="839788" y="1690688"/>
            <a:ext cx="10512423" cy="4359592"/>
          </a:xfrm>
        </p:spPr>
        <p:txBody>
          <a:bodyPr>
            <a:normAutofit/>
          </a:bodyPr>
          <a:lstStyle/>
          <a:p>
            <a:pPr marL="0" indent="0">
              <a:buNone/>
            </a:pPr>
            <a:r>
              <a:rPr lang="en-US" dirty="0"/>
              <a:t>“If community is at the center of what it means to be the church, then discipleship takes shape in the context of community. And if discipleship is shaped within the context of community, then becoming well-versed in how community operates is vital in structuring the church for movement….We as leaders need to intentionally, wisely, and compassionately think about the structures in our churches and communities and consider restructuring to multiply disciples. All of us need to ask ourselves, </a:t>
            </a:r>
            <a:r>
              <a:rPr lang="en-US" b="1" dirty="0"/>
              <a:t>what are we multiply?</a:t>
            </a:r>
            <a:r>
              <a:rPr lang="en-US" dirty="0"/>
              <a:t>” pg. 147</a:t>
            </a:r>
          </a:p>
        </p:txBody>
      </p:sp>
    </p:spTree>
    <p:extLst>
      <p:ext uri="{BB962C8B-B14F-4D97-AF65-F5344CB8AC3E}">
        <p14:creationId xmlns:p14="http://schemas.microsoft.com/office/powerpoint/2010/main" val="4036329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E5D3-FFF6-75DB-E3FD-7AE953A3E7C3}"/>
              </a:ext>
            </a:extLst>
          </p:cNvPr>
          <p:cNvSpPr>
            <a:spLocks noGrp="1"/>
          </p:cNvSpPr>
          <p:nvPr>
            <p:ph type="title"/>
          </p:nvPr>
        </p:nvSpPr>
        <p:spPr/>
        <p:txBody>
          <a:bodyPr/>
          <a:lstStyle/>
          <a:p>
            <a:r>
              <a:rPr lang="en-US" dirty="0"/>
              <a:t>FOUR SPACES OF BELONGING</a:t>
            </a:r>
          </a:p>
        </p:txBody>
      </p:sp>
      <p:graphicFrame>
        <p:nvGraphicFramePr>
          <p:cNvPr id="4" name="Content Placeholder 3">
            <a:extLst>
              <a:ext uri="{FF2B5EF4-FFF2-40B4-BE49-F238E27FC236}">
                <a16:creationId xmlns:a16="http://schemas.microsoft.com/office/drawing/2014/main" id="{1D22CEFD-3641-7821-89FD-2632CBC5105A}"/>
              </a:ext>
            </a:extLst>
          </p:cNvPr>
          <p:cNvGraphicFramePr>
            <a:graphicFrameLocks noGrp="1"/>
          </p:cNvGraphicFramePr>
          <p:nvPr>
            <p:ph idx="1"/>
            <p:extLst>
              <p:ext uri="{D42A27DB-BD31-4B8C-83A1-F6EECF244321}">
                <p14:modId xmlns:p14="http://schemas.microsoft.com/office/powerpoint/2010/main" val="2400331484"/>
              </p:ext>
            </p:extLst>
          </p:nvPr>
        </p:nvGraphicFramePr>
        <p:xfrm>
          <a:off x="838200" y="1825625"/>
          <a:ext cx="10515597" cy="18542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717652743"/>
                    </a:ext>
                  </a:extLst>
                </a:gridCol>
                <a:gridCol w="3505199">
                  <a:extLst>
                    <a:ext uri="{9D8B030D-6E8A-4147-A177-3AD203B41FA5}">
                      <a16:colId xmlns:a16="http://schemas.microsoft.com/office/drawing/2014/main" val="2901346539"/>
                    </a:ext>
                  </a:extLst>
                </a:gridCol>
                <a:gridCol w="3505199">
                  <a:extLst>
                    <a:ext uri="{9D8B030D-6E8A-4147-A177-3AD203B41FA5}">
                      <a16:colId xmlns:a16="http://schemas.microsoft.com/office/drawing/2014/main" val="1078086353"/>
                    </a:ext>
                  </a:extLst>
                </a:gridCol>
              </a:tblGrid>
              <a:tr h="370840">
                <a:tc>
                  <a:txBody>
                    <a:bodyPr/>
                    <a:lstStyle/>
                    <a:p>
                      <a:r>
                        <a:rPr lang="en-US" dirty="0"/>
                        <a:t>SPACE</a:t>
                      </a:r>
                    </a:p>
                  </a:txBody>
                  <a:tcPr/>
                </a:tc>
                <a:tc>
                  <a:txBody>
                    <a:bodyPr/>
                    <a:lstStyle/>
                    <a:p>
                      <a:r>
                        <a:rPr lang="en-US" dirty="0"/>
                        <a:t>NUMBER OF PEOPLE</a:t>
                      </a:r>
                    </a:p>
                  </a:txBody>
                  <a:tcPr/>
                </a:tc>
                <a:tc>
                  <a:txBody>
                    <a:bodyPr/>
                    <a:lstStyle/>
                    <a:p>
                      <a:r>
                        <a:rPr lang="en-US" dirty="0"/>
                        <a:t>CULTIVATES</a:t>
                      </a:r>
                    </a:p>
                  </a:txBody>
                  <a:tcPr/>
                </a:tc>
                <a:extLst>
                  <a:ext uri="{0D108BD9-81ED-4DB2-BD59-A6C34878D82A}">
                    <a16:rowId xmlns:a16="http://schemas.microsoft.com/office/drawing/2014/main" val="834520604"/>
                  </a:ext>
                </a:extLst>
              </a:tr>
              <a:tr h="370840">
                <a:tc>
                  <a:txBody>
                    <a:bodyPr/>
                    <a:lstStyle/>
                    <a:p>
                      <a:r>
                        <a:rPr lang="en-US" dirty="0"/>
                        <a:t>Intimate </a:t>
                      </a:r>
                    </a:p>
                  </a:txBody>
                  <a:tcPr/>
                </a:tc>
                <a:tc>
                  <a:txBody>
                    <a:bodyPr/>
                    <a:lstStyle/>
                    <a:p>
                      <a:r>
                        <a:rPr lang="en-US" dirty="0"/>
                        <a:t>3-4</a:t>
                      </a:r>
                    </a:p>
                  </a:txBody>
                  <a:tcPr/>
                </a:tc>
                <a:tc>
                  <a:txBody>
                    <a:bodyPr/>
                    <a:lstStyle/>
                    <a:p>
                      <a:r>
                        <a:rPr lang="en-US" dirty="0"/>
                        <a:t>Vulnerability &amp; Intimacy </a:t>
                      </a:r>
                    </a:p>
                  </a:txBody>
                  <a:tcPr/>
                </a:tc>
                <a:extLst>
                  <a:ext uri="{0D108BD9-81ED-4DB2-BD59-A6C34878D82A}">
                    <a16:rowId xmlns:a16="http://schemas.microsoft.com/office/drawing/2014/main" val="2855553087"/>
                  </a:ext>
                </a:extLst>
              </a:tr>
              <a:tr h="370840">
                <a:tc>
                  <a:txBody>
                    <a:bodyPr/>
                    <a:lstStyle/>
                    <a:p>
                      <a:r>
                        <a:rPr lang="en-US" dirty="0"/>
                        <a:t>Personal</a:t>
                      </a:r>
                    </a:p>
                  </a:txBody>
                  <a:tcPr/>
                </a:tc>
                <a:tc>
                  <a:txBody>
                    <a:bodyPr/>
                    <a:lstStyle/>
                    <a:p>
                      <a:r>
                        <a:rPr lang="en-US" dirty="0"/>
                        <a:t>5-12</a:t>
                      </a:r>
                    </a:p>
                  </a:txBody>
                  <a:tcPr/>
                </a:tc>
                <a:tc>
                  <a:txBody>
                    <a:bodyPr/>
                    <a:lstStyle/>
                    <a:p>
                      <a:r>
                        <a:rPr lang="en-US" dirty="0"/>
                        <a:t>Learning &amp; Equipping </a:t>
                      </a:r>
                    </a:p>
                  </a:txBody>
                  <a:tcPr/>
                </a:tc>
                <a:extLst>
                  <a:ext uri="{0D108BD9-81ED-4DB2-BD59-A6C34878D82A}">
                    <a16:rowId xmlns:a16="http://schemas.microsoft.com/office/drawing/2014/main" val="39244748"/>
                  </a:ext>
                </a:extLst>
              </a:tr>
              <a:tr h="370840">
                <a:tc>
                  <a:txBody>
                    <a:bodyPr/>
                    <a:lstStyle/>
                    <a:p>
                      <a:r>
                        <a:rPr lang="en-US" dirty="0"/>
                        <a:t>Social </a:t>
                      </a:r>
                    </a:p>
                  </a:txBody>
                  <a:tcPr/>
                </a:tc>
                <a:tc>
                  <a:txBody>
                    <a:bodyPr/>
                    <a:lstStyle/>
                    <a:p>
                      <a:r>
                        <a:rPr lang="en-US" dirty="0"/>
                        <a:t>20-50</a:t>
                      </a:r>
                    </a:p>
                  </a:txBody>
                  <a:tcPr/>
                </a:tc>
                <a:tc>
                  <a:txBody>
                    <a:bodyPr/>
                    <a:lstStyle/>
                    <a:p>
                      <a:r>
                        <a:rPr lang="en-US" dirty="0"/>
                        <a:t>Community &amp; Mission </a:t>
                      </a:r>
                    </a:p>
                  </a:txBody>
                  <a:tcPr/>
                </a:tc>
                <a:extLst>
                  <a:ext uri="{0D108BD9-81ED-4DB2-BD59-A6C34878D82A}">
                    <a16:rowId xmlns:a16="http://schemas.microsoft.com/office/drawing/2014/main" val="499138854"/>
                  </a:ext>
                </a:extLst>
              </a:tr>
              <a:tr h="370840">
                <a:tc>
                  <a:txBody>
                    <a:bodyPr/>
                    <a:lstStyle/>
                    <a:p>
                      <a:r>
                        <a:rPr lang="en-US" dirty="0"/>
                        <a:t>Public </a:t>
                      </a:r>
                    </a:p>
                  </a:txBody>
                  <a:tcPr/>
                </a:tc>
                <a:tc>
                  <a:txBody>
                    <a:bodyPr/>
                    <a:lstStyle/>
                    <a:p>
                      <a:r>
                        <a:rPr lang="en-US" dirty="0"/>
                        <a:t>70+ </a:t>
                      </a:r>
                    </a:p>
                  </a:txBody>
                  <a:tcPr/>
                </a:tc>
                <a:tc>
                  <a:txBody>
                    <a:bodyPr/>
                    <a:lstStyle/>
                    <a:p>
                      <a:r>
                        <a:rPr lang="en-US" dirty="0"/>
                        <a:t>Visibility &amp; Proclamation</a:t>
                      </a:r>
                    </a:p>
                  </a:txBody>
                  <a:tcPr/>
                </a:tc>
                <a:extLst>
                  <a:ext uri="{0D108BD9-81ED-4DB2-BD59-A6C34878D82A}">
                    <a16:rowId xmlns:a16="http://schemas.microsoft.com/office/drawing/2014/main" val="71731378"/>
                  </a:ext>
                </a:extLst>
              </a:tr>
            </a:tbl>
          </a:graphicData>
        </a:graphic>
      </p:graphicFrame>
    </p:spTree>
    <p:extLst>
      <p:ext uri="{BB962C8B-B14F-4D97-AF65-F5344CB8AC3E}">
        <p14:creationId xmlns:p14="http://schemas.microsoft.com/office/powerpoint/2010/main" val="1523127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B62E11-D2C0-59D7-E513-67A5031BA10C}"/>
              </a:ext>
            </a:extLst>
          </p:cNvPr>
          <p:cNvSpPr>
            <a:spLocks noGrp="1"/>
          </p:cNvSpPr>
          <p:nvPr>
            <p:ph type="title"/>
          </p:nvPr>
        </p:nvSpPr>
        <p:spPr/>
        <p:txBody>
          <a:bodyPr/>
          <a:lstStyle/>
          <a:p>
            <a:r>
              <a:rPr lang="en-US" dirty="0"/>
              <a:t>CENTERING DISCIPLESHIP</a:t>
            </a:r>
          </a:p>
        </p:txBody>
      </p:sp>
      <p:sp>
        <p:nvSpPr>
          <p:cNvPr id="6" name="Content Placeholder 5">
            <a:extLst>
              <a:ext uri="{FF2B5EF4-FFF2-40B4-BE49-F238E27FC236}">
                <a16:creationId xmlns:a16="http://schemas.microsoft.com/office/drawing/2014/main" id="{1BAFC668-A4B1-2428-D8B8-8FD2612BB218}"/>
              </a:ext>
            </a:extLst>
          </p:cNvPr>
          <p:cNvSpPr>
            <a:spLocks noGrp="1"/>
          </p:cNvSpPr>
          <p:nvPr>
            <p:ph sz="half" idx="2"/>
          </p:nvPr>
        </p:nvSpPr>
        <p:spPr/>
        <p:txBody>
          <a:bodyPr/>
          <a:lstStyle/>
          <a:p>
            <a:pPr marL="0" indent="0" algn="ctr">
              <a:buNone/>
            </a:pPr>
            <a:r>
              <a:rPr lang="en-US" b="1" dirty="0"/>
              <a:t>Personal </a:t>
            </a:r>
            <a:r>
              <a:rPr lang="en-US" dirty="0"/>
              <a:t>within </a:t>
            </a:r>
            <a:r>
              <a:rPr lang="en-US" b="1" dirty="0"/>
              <a:t>social </a:t>
            </a:r>
          </a:p>
          <a:p>
            <a:pPr algn="ctr"/>
            <a:endParaRPr lang="en-US" b="1" dirty="0"/>
          </a:p>
          <a:p>
            <a:pPr marL="0" indent="0" algn="ctr">
              <a:buNone/>
            </a:pPr>
            <a:r>
              <a:rPr lang="en-US" u="sng" dirty="0"/>
              <a:t>then </a:t>
            </a:r>
          </a:p>
          <a:p>
            <a:pPr marL="0" indent="0" algn="ctr">
              <a:buNone/>
            </a:pPr>
            <a:endParaRPr lang="en-US" dirty="0"/>
          </a:p>
          <a:p>
            <a:pPr marL="0" indent="0" algn="ctr">
              <a:buNone/>
            </a:pPr>
            <a:r>
              <a:rPr lang="en-US" b="1" dirty="0"/>
              <a:t>Intimate </a:t>
            </a:r>
            <a:r>
              <a:rPr lang="en-US" dirty="0"/>
              <a:t>and </a:t>
            </a:r>
            <a:r>
              <a:rPr lang="en-US" b="1" dirty="0"/>
              <a:t>public</a:t>
            </a:r>
            <a:r>
              <a:rPr lang="en-US" dirty="0"/>
              <a:t> </a:t>
            </a:r>
            <a:endParaRPr lang="en-US" b="1" dirty="0"/>
          </a:p>
        </p:txBody>
      </p:sp>
    </p:spTree>
    <p:extLst>
      <p:ext uri="{BB962C8B-B14F-4D97-AF65-F5344CB8AC3E}">
        <p14:creationId xmlns:p14="http://schemas.microsoft.com/office/powerpoint/2010/main" val="205897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1A969-4F9D-933D-F3E8-54BDDE6722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0C5E61-940A-8F67-0E1C-45A7C8134291}"/>
              </a:ext>
            </a:extLst>
          </p:cNvPr>
          <p:cNvSpPr>
            <a:spLocks noGrp="1"/>
          </p:cNvSpPr>
          <p:nvPr>
            <p:ph type="title"/>
          </p:nvPr>
        </p:nvSpPr>
        <p:spPr/>
        <p:txBody>
          <a:bodyPr/>
          <a:lstStyle/>
          <a:p>
            <a:r>
              <a:rPr lang="en-US" dirty="0"/>
              <a:t>5 C’s of Discipleship Core</a:t>
            </a:r>
          </a:p>
        </p:txBody>
      </p:sp>
      <p:graphicFrame>
        <p:nvGraphicFramePr>
          <p:cNvPr id="6" name="Content Placeholder 5">
            <a:extLst>
              <a:ext uri="{FF2B5EF4-FFF2-40B4-BE49-F238E27FC236}">
                <a16:creationId xmlns:a16="http://schemas.microsoft.com/office/drawing/2014/main" id="{5C76AFB3-A2F1-AE50-2222-FECED2D4B099}"/>
              </a:ext>
            </a:extLst>
          </p:cNvPr>
          <p:cNvGraphicFramePr>
            <a:graphicFrameLocks noGrp="1"/>
          </p:cNvGraphicFramePr>
          <p:nvPr>
            <p:ph idx="1"/>
            <p:extLst>
              <p:ext uri="{D42A27DB-BD31-4B8C-83A1-F6EECF244321}">
                <p14:modId xmlns:p14="http://schemas.microsoft.com/office/powerpoint/2010/main" val="342742031"/>
              </p:ext>
            </p:extLst>
          </p:nvPr>
        </p:nvGraphicFramePr>
        <p:xfrm>
          <a:off x="838200" y="1825625"/>
          <a:ext cx="10515600" cy="2494280"/>
        </p:xfrm>
        <a:graphic>
          <a:graphicData uri="http://schemas.openxmlformats.org/drawingml/2006/table">
            <a:tbl>
              <a:tblPr firstRow="1" bandRow="1">
                <a:tableStyleId>{5C22544A-7EE6-4342-B048-85BDC9FD1C3A}</a:tableStyleId>
              </a:tblPr>
              <a:tblGrid>
                <a:gridCol w="2254956">
                  <a:extLst>
                    <a:ext uri="{9D8B030D-6E8A-4147-A177-3AD203B41FA5}">
                      <a16:colId xmlns:a16="http://schemas.microsoft.com/office/drawing/2014/main" val="3753807895"/>
                    </a:ext>
                  </a:extLst>
                </a:gridCol>
                <a:gridCol w="8260644">
                  <a:extLst>
                    <a:ext uri="{9D8B030D-6E8A-4147-A177-3AD203B41FA5}">
                      <a16:colId xmlns:a16="http://schemas.microsoft.com/office/drawing/2014/main" val="3966420138"/>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753710759"/>
                  </a:ext>
                </a:extLst>
              </a:tr>
              <a:tr h="370840">
                <a:tc>
                  <a:txBody>
                    <a:bodyPr/>
                    <a:lstStyle/>
                    <a:p>
                      <a:r>
                        <a:rPr lang="en-US" dirty="0"/>
                        <a:t>Character</a:t>
                      </a:r>
                    </a:p>
                  </a:txBody>
                  <a:tcPr/>
                </a:tc>
                <a:tc>
                  <a:txBody>
                    <a:bodyPr/>
                    <a:lstStyle/>
                    <a:p>
                      <a:r>
                        <a:rPr lang="en-US" dirty="0"/>
                        <a:t>Does this person reflect the likeness of Jesus through discipleship? </a:t>
                      </a:r>
                    </a:p>
                  </a:txBody>
                  <a:tcPr/>
                </a:tc>
                <a:extLst>
                  <a:ext uri="{0D108BD9-81ED-4DB2-BD59-A6C34878D82A}">
                    <a16:rowId xmlns:a16="http://schemas.microsoft.com/office/drawing/2014/main" val="1726932602"/>
                  </a:ext>
                </a:extLst>
              </a:tr>
              <a:tr h="370840">
                <a:tc>
                  <a:txBody>
                    <a:bodyPr/>
                    <a:lstStyle/>
                    <a:p>
                      <a:r>
                        <a:rPr lang="en-US" dirty="0"/>
                        <a:t>Compatibility </a:t>
                      </a:r>
                    </a:p>
                  </a:txBody>
                  <a:tcPr/>
                </a:tc>
                <a:tc>
                  <a:txBody>
                    <a:bodyPr/>
                    <a:lstStyle/>
                    <a:p>
                      <a:r>
                        <a:rPr lang="en-US" dirty="0"/>
                        <a:t>Is this personal able to do life with others in a discipleship community? </a:t>
                      </a:r>
                    </a:p>
                  </a:txBody>
                  <a:tcPr/>
                </a:tc>
                <a:extLst>
                  <a:ext uri="{0D108BD9-81ED-4DB2-BD59-A6C34878D82A}">
                    <a16:rowId xmlns:a16="http://schemas.microsoft.com/office/drawing/2014/main" val="1311716312"/>
                  </a:ext>
                </a:extLst>
              </a:tr>
              <a:tr h="370840">
                <a:tc>
                  <a:txBody>
                    <a:bodyPr/>
                    <a:lstStyle/>
                    <a:p>
                      <a:r>
                        <a:rPr lang="en-US" dirty="0"/>
                        <a:t>Competency </a:t>
                      </a:r>
                    </a:p>
                  </a:txBody>
                  <a:tcPr/>
                </a:tc>
                <a:tc>
                  <a:txBody>
                    <a:bodyPr/>
                    <a:lstStyle/>
                    <a:p>
                      <a:r>
                        <a:rPr lang="en-US" dirty="0"/>
                        <a:t>Is this person able to be equipped through a discipleship pathway? </a:t>
                      </a:r>
                    </a:p>
                  </a:txBody>
                  <a:tcPr/>
                </a:tc>
                <a:extLst>
                  <a:ext uri="{0D108BD9-81ED-4DB2-BD59-A6C34878D82A}">
                    <a16:rowId xmlns:a16="http://schemas.microsoft.com/office/drawing/2014/main" val="1630597084"/>
                  </a:ext>
                </a:extLst>
              </a:tr>
              <a:tr h="370840">
                <a:tc>
                  <a:txBody>
                    <a:bodyPr/>
                    <a:lstStyle/>
                    <a:p>
                      <a:r>
                        <a:rPr lang="en-US" dirty="0"/>
                        <a:t>Capacity</a:t>
                      </a:r>
                    </a:p>
                  </a:txBody>
                  <a:tcPr/>
                </a:tc>
                <a:tc>
                  <a:txBody>
                    <a:bodyPr/>
                    <a:lstStyle/>
                    <a:p>
                      <a:r>
                        <a:rPr lang="en-US" dirty="0"/>
                        <a:t>Does this person have the scope and space to be on this discipleship journey? </a:t>
                      </a:r>
                    </a:p>
                  </a:txBody>
                  <a:tcPr/>
                </a:tc>
                <a:extLst>
                  <a:ext uri="{0D108BD9-81ED-4DB2-BD59-A6C34878D82A}">
                    <a16:rowId xmlns:a16="http://schemas.microsoft.com/office/drawing/2014/main" val="3304165120"/>
                  </a:ext>
                </a:extLst>
              </a:tr>
              <a:tr h="370840">
                <a:tc>
                  <a:txBody>
                    <a:bodyPr/>
                    <a:lstStyle/>
                    <a:p>
                      <a:r>
                        <a:rPr lang="en-US" dirty="0"/>
                        <a:t>Confidence </a:t>
                      </a:r>
                    </a:p>
                  </a:txBody>
                  <a:tcPr/>
                </a:tc>
                <a:tc>
                  <a:txBody>
                    <a:bodyPr/>
                    <a:lstStyle/>
                    <a:p>
                      <a:r>
                        <a:rPr lang="en-US" dirty="0"/>
                        <a:t>Is this person convinced of the vision for discipleship? </a:t>
                      </a:r>
                    </a:p>
                  </a:txBody>
                  <a:tcPr/>
                </a:tc>
                <a:extLst>
                  <a:ext uri="{0D108BD9-81ED-4DB2-BD59-A6C34878D82A}">
                    <a16:rowId xmlns:a16="http://schemas.microsoft.com/office/drawing/2014/main" val="959932594"/>
                  </a:ext>
                </a:extLst>
              </a:tr>
            </a:tbl>
          </a:graphicData>
        </a:graphic>
      </p:graphicFrame>
    </p:spTree>
    <p:extLst>
      <p:ext uri="{BB962C8B-B14F-4D97-AF65-F5344CB8AC3E}">
        <p14:creationId xmlns:p14="http://schemas.microsoft.com/office/powerpoint/2010/main" val="938652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73A32-A2A6-4D5F-1132-27E8283541F5}"/>
            </a:ext>
          </a:extLst>
        </p:cNvPr>
        <p:cNvGrpSpPr/>
        <p:nvPr/>
      </p:nvGrpSpPr>
      <p:grpSpPr>
        <a:xfrm>
          <a:off x="0" y="0"/>
          <a:ext cx="0" cy="0"/>
          <a:chOff x="0" y="0"/>
          <a:chExt cx="0" cy="0"/>
        </a:xfrm>
      </p:grpSpPr>
      <p:graphicFrame>
        <p:nvGraphicFramePr>
          <p:cNvPr id="5" name="Content Placeholder 5">
            <a:extLst>
              <a:ext uri="{FF2B5EF4-FFF2-40B4-BE49-F238E27FC236}">
                <a16:creationId xmlns:a16="http://schemas.microsoft.com/office/drawing/2014/main" id="{4AEC7ED7-25C5-660D-DADB-8F7528032C68}"/>
              </a:ext>
            </a:extLst>
          </p:cNvPr>
          <p:cNvGraphicFramePr>
            <a:graphicFrameLocks noGrp="1"/>
          </p:cNvGraphicFramePr>
          <p:nvPr>
            <p:ph sz="half" idx="2"/>
            <p:extLst>
              <p:ext uri="{D42A27DB-BD31-4B8C-83A1-F6EECF244321}">
                <p14:modId xmlns:p14="http://schemas.microsoft.com/office/powerpoint/2010/main" val="209071400"/>
              </p:ext>
            </p:extLst>
          </p:nvPr>
        </p:nvGraphicFramePr>
        <p:xfrm>
          <a:off x="941845" y="1199197"/>
          <a:ext cx="10308310" cy="4459606"/>
        </p:xfrm>
        <a:graphic>
          <a:graphicData uri="http://schemas.openxmlformats.org/drawingml/2006/table">
            <a:tbl>
              <a:tblPr firstRow="1" bandRow="1">
                <a:tableStyleId>{5C22544A-7EE6-4342-B048-85BDC9FD1C3A}</a:tableStyleId>
              </a:tblPr>
              <a:tblGrid>
                <a:gridCol w="1865780">
                  <a:extLst>
                    <a:ext uri="{9D8B030D-6E8A-4147-A177-3AD203B41FA5}">
                      <a16:colId xmlns:a16="http://schemas.microsoft.com/office/drawing/2014/main" val="3753807895"/>
                    </a:ext>
                  </a:extLst>
                </a:gridCol>
                <a:gridCol w="3866228">
                  <a:extLst>
                    <a:ext uri="{9D8B030D-6E8A-4147-A177-3AD203B41FA5}">
                      <a16:colId xmlns:a16="http://schemas.microsoft.com/office/drawing/2014/main" val="3966420138"/>
                    </a:ext>
                  </a:extLst>
                </a:gridCol>
                <a:gridCol w="4576302">
                  <a:extLst>
                    <a:ext uri="{9D8B030D-6E8A-4147-A177-3AD203B41FA5}">
                      <a16:colId xmlns:a16="http://schemas.microsoft.com/office/drawing/2014/main" val="3534635158"/>
                    </a:ext>
                  </a:extLst>
                </a:gridCol>
              </a:tblGrid>
              <a:tr h="419146">
                <a:tc>
                  <a:txBody>
                    <a:bodyPr/>
                    <a:lstStyle/>
                    <a:p>
                      <a:endParaRPr lang="en-US" sz="1600"/>
                    </a:p>
                  </a:txBody>
                  <a:tcPr marL="82986" marR="82986" marT="41493" marB="41493"/>
                </a:tc>
                <a:tc>
                  <a:txBody>
                    <a:bodyPr/>
                    <a:lstStyle/>
                    <a:p>
                      <a:endParaRPr lang="en-US" sz="1600"/>
                    </a:p>
                  </a:txBody>
                  <a:tcPr marL="82986" marR="82986" marT="41493" marB="41493"/>
                </a:tc>
                <a:tc>
                  <a:txBody>
                    <a:bodyPr/>
                    <a:lstStyle/>
                    <a:p>
                      <a:r>
                        <a:rPr lang="en-US" sz="1600"/>
                        <a:t>WHAT ADDRESSES THIS? </a:t>
                      </a:r>
                    </a:p>
                  </a:txBody>
                  <a:tcPr marL="82986" marR="82986" marT="41493" marB="41493"/>
                </a:tc>
                <a:extLst>
                  <a:ext uri="{0D108BD9-81ED-4DB2-BD59-A6C34878D82A}">
                    <a16:rowId xmlns:a16="http://schemas.microsoft.com/office/drawing/2014/main" val="1753710759"/>
                  </a:ext>
                </a:extLst>
              </a:tr>
              <a:tr h="704926">
                <a:tc>
                  <a:txBody>
                    <a:bodyPr/>
                    <a:lstStyle/>
                    <a:p>
                      <a:r>
                        <a:rPr lang="en-US" sz="1600"/>
                        <a:t>Character</a:t>
                      </a:r>
                    </a:p>
                  </a:txBody>
                  <a:tcPr marL="82986" marR="82986" marT="41493" marB="41493"/>
                </a:tc>
                <a:tc>
                  <a:txBody>
                    <a:bodyPr/>
                    <a:lstStyle/>
                    <a:p>
                      <a:r>
                        <a:rPr lang="en-US" sz="1600"/>
                        <a:t>Does this person reflect the likeness of Jesus through discipleship? </a:t>
                      </a:r>
                    </a:p>
                  </a:txBody>
                  <a:tcPr marL="82986" marR="82986" marT="41493" marB="41493"/>
                </a:tc>
                <a:tc>
                  <a:txBody>
                    <a:bodyPr/>
                    <a:lstStyle/>
                    <a:p>
                      <a:r>
                        <a:rPr lang="en-US" sz="1600"/>
                        <a:t>Discipleship in the maturity and likeness of Jesus </a:t>
                      </a:r>
                    </a:p>
                  </a:txBody>
                  <a:tcPr marL="82986" marR="82986" marT="41493" marB="41493"/>
                </a:tc>
                <a:extLst>
                  <a:ext uri="{0D108BD9-81ED-4DB2-BD59-A6C34878D82A}">
                    <a16:rowId xmlns:a16="http://schemas.microsoft.com/office/drawing/2014/main" val="1726932602"/>
                  </a:ext>
                </a:extLst>
              </a:tr>
              <a:tr h="934975">
                <a:tc>
                  <a:txBody>
                    <a:bodyPr/>
                    <a:lstStyle/>
                    <a:p>
                      <a:r>
                        <a:rPr lang="en-US" sz="1600"/>
                        <a:t>Compatibility </a:t>
                      </a:r>
                    </a:p>
                  </a:txBody>
                  <a:tcPr marL="82986" marR="82986" marT="41493" marB="41493"/>
                </a:tc>
                <a:tc>
                  <a:txBody>
                    <a:bodyPr/>
                    <a:lstStyle/>
                    <a:p>
                      <a:r>
                        <a:rPr lang="en-US" sz="1600"/>
                        <a:t>Is this personal able to do life with others in a discipleship community? </a:t>
                      </a:r>
                    </a:p>
                  </a:txBody>
                  <a:tcPr marL="82986" marR="82986" marT="41493" marB="41493"/>
                </a:tc>
                <a:tc>
                  <a:txBody>
                    <a:bodyPr/>
                    <a:lstStyle/>
                    <a:p>
                      <a:r>
                        <a:rPr lang="en-US" sz="1600" dirty="0"/>
                        <a:t>Discipleship tethered to a community </a:t>
                      </a:r>
                    </a:p>
                  </a:txBody>
                  <a:tcPr marL="82986" marR="82986" marT="41493" marB="41493"/>
                </a:tc>
                <a:extLst>
                  <a:ext uri="{0D108BD9-81ED-4DB2-BD59-A6C34878D82A}">
                    <a16:rowId xmlns:a16="http://schemas.microsoft.com/office/drawing/2014/main" val="1311716312"/>
                  </a:ext>
                </a:extLst>
              </a:tr>
              <a:tr h="704926">
                <a:tc>
                  <a:txBody>
                    <a:bodyPr/>
                    <a:lstStyle/>
                    <a:p>
                      <a:r>
                        <a:rPr lang="en-US" sz="1600"/>
                        <a:t>Competency </a:t>
                      </a:r>
                    </a:p>
                  </a:txBody>
                  <a:tcPr marL="82986" marR="82986" marT="41493" marB="41493"/>
                </a:tc>
                <a:tc>
                  <a:txBody>
                    <a:bodyPr/>
                    <a:lstStyle/>
                    <a:p>
                      <a:r>
                        <a:rPr lang="en-US" sz="1600"/>
                        <a:t>Is this person able to be equipped through a discipleship pathway? </a:t>
                      </a:r>
                    </a:p>
                  </a:txBody>
                  <a:tcPr marL="82986" marR="82986" marT="41493" marB="41493"/>
                </a:tc>
                <a:tc>
                  <a:txBody>
                    <a:bodyPr/>
                    <a:lstStyle/>
                    <a:p>
                      <a:r>
                        <a:rPr lang="en-US" sz="1600"/>
                        <a:t>Discipleship through a discipleship pathway </a:t>
                      </a:r>
                    </a:p>
                  </a:txBody>
                  <a:tcPr marL="82986" marR="82986" marT="41493" marB="41493"/>
                </a:tc>
                <a:extLst>
                  <a:ext uri="{0D108BD9-81ED-4DB2-BD59-A6C34878D82A}">
                    <a16:rowId xmlns:a16="http://schemas.microsoft.com/office/drawing/2014/main" val="1630597084"/>
                  </a:ext>
                </a:extLst>
              </a:tr>
              <a:tr h="990707">
                <a:tc>
                  <a:txBody>
                    <a:bodyPr/>
                    <a:lstStyle/>
                    <a:p>
                      <a:r>
                        <a:rPr lang="en-US" sz="1600"/>
                        <a:t>Capacity</a:t>
                      </a:r>
                    </a:p>
                  </a:txBody>
                  <a:tcPr marL="82986" marR="82986" marT="41493" marB="41493"/>
                </a:tc>
                <a:tc>
                  <a:txBody>
                    <a:bodyPr/>
                    <a:lstStyle/>
                    <a:p>
                      <a:r>
                        <a:rPr lang="en-US" sz="1600"/>
                        <a:t>Does this person have the scope and space to be on this discipleship journey? </a:t>
                      </a:r>
                    </a:p>
                  </a:txBody>
                  <a:tcPr marL="82986" marR="82986" marT="41493" marB="41493"/>
                </a:tc>
                <a:tc>
                  <a:txBody>
                    <a:bodyPr/>
                    <a:lstStyle/>
                    <a:p>
                      <a:r>
                        <a:rPr lang="en-US" sz="1600"/>
                        <a:t>Vision for discipleship</a:t>
                      </a:r>
                    </a:p>
                  </a:txBody>
                  <a:tcPr marL="82986" marR="82986" marT="41493" marB="41493"/>
                </a:tc>
                <a:extLst>
                  <a:ext uri="{0D108BD9-81ED-4DB2-BD59-A6C34878D82A}">
                    <a16:rowId xmlns:a16="http://schemas.microsoft.com/office/drawing/2014/main" val="3304165120"/>
                  </a:ext>
                </a:extLst>
              </a:tr>
              <a:tr h="704926">
                <a:tc>
                  <a:txBody>
                    <a:bodyPr/>
                    <a:lstStyle/>
                    <a:p>
                      <a:r>
                        <a:rPr lang="en-US" sz="1600"/>
                        <a:t>Confidence </a:t>
                      </a:r>
                    </a:p>
                  </a:txBody>
                  <a:tcPr marL="82986" marR="82986" marT="41493" marB="41493"/>
                </a:tc>
                <a:tc>
                  <a:txBody>
                    <a:bodyPr/>
                    <a:lstStyle/>
                    <a:p>
                      <a:r>
                        <a:rPr lang="en-US" sz="1600"/>
                        <a:t>Is this person convinced of the vision for discipleship? </a:t>
                      </a:r>
                    </a:p>
                  </a:txBody>
                  <a:tcPr marL="82986" marR="82986" marT="41493" marB="41493"/>
                </a:tc>
                <a:tc>
                  <a:txBody>
                    <a:bodyPr/>
                    <a:lstStyle/>
                    <a:p>
                      <a:r>
                        <a:rPr lang="en-US" sz="1600" dirty="0"/>
                        <a:t>Vision for discipleship </a:t>
                      </a:r>
                    </a:p>
                  </a:txBody>
                  <a:tcPr marL="82986" marR="82986" marT="41493" marB="41493"/>
                </a:tc>
                <a:extLst>
                  <a:ext uri="{0D108BD9-81ED-4DB2-BD59-A6C34878D82A}">
                    <a16:rowId xmlns:a16="http://schemas.microsoft.com/office/drawing/2014/main" val="959932594"/>
                  </a:ext>
                </a:extLst>
              </a:tr>
            </a:tbl>
          </a:graphicData>
        </a:graphic>
      </p:graphicFrame>
    </p:spTree>
    <p:extLst>
      <p:ext uri="{BB962C8B-B14F-4D97-AF65-F5344CB8AC3E}">
        <p14:creationId xmlns:p14="http://schemas.microsoft.com/office/powerpoint/2010/main" val="269843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ACD2D-8458-B8E2-FF7E-51206605384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EC4E959-3A8F-BE9D-DCAE-9D349935C2F5}"/>
              </a:ext>
            </a:extLst>
          </p:cNvPr>
          <p:cNvPicPr>
            <a:picLocks noChangeAspect="1"/>
          </p:cNvPicPr>
          <p:nvPr/>
        </p:nvPicPr>
        <p:blipFill>
          <a:blip r:embed="rId3"/>
          <a:stretch>
            <a:fillRect/>
          </a:stretch>
        </p:blipFill>
        <p:spPr>
          <a:xfrm>
            <a:off x="720633" y="333103"/>
            <a:ext cx="10761617" cy="6053410"/>
          </a:xfrm>
          <a:prstGeom prst="rect">
            <a:avLst/>
          </a:prstGeom>
        </p:spPr>
      </p:pic>
    </p:spTree>
    <p:extLst>
      <p:ext uri="{BB962C8B-B14F-4D97-AF65-F5344CB8AC3E}">
        <p14:creationId xmlns:p14="http://schemas.microsoft.com/office/powerpoint/2010/main" val="104948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8537D-E594-F939-84C6-D02D125006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F0B08D-867D-5DF5-9EEF-319890CDBA25}"/>
              </a:ext>
            </a:extLst>
          </p:cNvPr>
          <p:cNvSpPr>
            <a:spLocks noGrp="1"/>
          </p:cNvSpPr>
          <p:nvPr>
            <p:ph type="title"/>
          </p:nvPr>
        </p:nvSpPr>
        <p:spPr/>
        <p:txBody>
          <a:bodyPr/>
          <a:lstStyle/>
          <a:p>
            <a:r>
              <a:rPr lang="en-US" dirty="0"/>
              <a:t>REFLECT </a:t>
            </a:r>
          </a:p>
        </p:txBody>
      </p:sp>
      <p:sp>
        <p:nvSpPr>
          <p:cNvPr id="3" name="Content Placeholder 2">
            <a:extLst>
              <a:ext uri="{FF2B5EF4-FFF2-40B4-BE49-F238E27FC236}">
                <a16:creationId xmlns:a16="http://schemas.microsoft.com/office/drawing/2014/main" id="{A83AA855-5E9B-17A7-F010-9CD85654BF69}"/>
              </a:ext>
            </a:extLst>
          </p:cNvPr>
          <p:cNvSpPr>
            <a:spLocks noGrp="1"/>
          </p:cNvSpPr>
          <p:nvPr>
            <p:ph sz="half" idx="2"/>
          </p:nvPr>
        </p:nvSpPr>
        <p:spPr>
          <a:xfrm>
            <a:off x="1119984" y="1031290"/>
            <a:ext cx="5181600" cy="5003750"/>
          </a:xfrm>
        </p:spPr>
        <p:txBody>
          <a:bodyPr/>
          <a:lstStyle/>
          <a:p>
            <a:r>
              <a:rPr lang="en-US" dirty="0"/>
              <a:t>What spaces of belonging are engaged locally? </a:t>
            </a:r>
          </a:p>
          <a:p>
            <a:r>
              <a:rPr lang="en-US" dirty="0"/>
              <a:t>What are these spaces multiplying? </a:t>
            </a:r>
          </a:p>
          <a:p>
            <a:r>
              <a:rPr lang="en-US" dirty="0"/>
              <a:t>What one change in spaces of belonging would bring discipleship towards the center of ministry rhythms?</a:t>
            </a:r>
          </a:p>
          <a:p>
            <a:r>
              <a:rPr lang="en-US" dirty="0"/>
              <a:t>What would it look like to begin a discipleship core? </a:t>
            </a:r>
          </a:p>
        </p:txBody>
      </p:sp>
    </p:spTree>
    <p:extLst>
      <p:ext uri="{BB962C8B-B14F-4D97-AF65-F5344CB8AC3E}">
        <p14:creationId xmlns:p14="http://schemas.microsoft.com/office/powerpoint/2010/main" val="1292355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2">
      <a:majorFont>
        <a:latin typeface="GCI SemiBold"/>
        <a:ea typeface=""/>
        <a:cs typeface=""/>
      </a:majorFont>
      <a:minorFont>
        <a:latin typeface="Roboto Sl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1">
      <a:dk1>
        <a:srgbClr val="393E4F"/>
      </a:dk1>
      <a:lt1>
        <a:srgbClr val="FFFFFF"/>
      </a:lt1>
      <a:dk2>
        <a:srgbClr val="393E4F"/>
      </a:dk2>
      <a:lt2>
        <a:srgbClr val="FFFFFF"/>
      </a:lt2>
      <a:accent1>
        <a:srgbClr val="393E4F"/>
      </a:accent1>
      <a:accent2>
        <a:srgbClr val="028090"/>
      </a:accent2>
      <a:accent3>
        <a:srgbClr val="E1AB36"/>
      </a:accent3>
      <a:accent4>
        <a:srgbClr val="393E4F"/>
      </a:accent4>
      <a:accent5>
        <a:srgbClr val="F5B5A3"/>
      </a:accent5>
      <a:accent6>
        <a:srgbClr val="4F5D2F"/>
      </a:accent6>
      <a:hlink>
        <a:srgbClr val="393E4F"/>
      </a:hlink>
      <a:folHlink>
        <a:srgbClr val="252B3D"/>
      </a:folHlink>
    </a:clrScheme>
    <a:fontScheme name="Custom 2">
      <a:majorFont>
        <a:latin typeface="GCI SemiBold"/>
        <a:ea typeface=""/>
        <a:cs typeface=""/>
      </a:majorFont>
      <a:minorFont>
        <a:latin typeface="Roboto Sl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1908</TotalTime>
  <Words>1180</Words>
  <Application>Microsoft Office PowerPoint</Application>
  <PresentationFormat>Widescreen</PresentationFormat>
  <Paragraphs>130</Paragraphs>
  <Slides>11</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Aptos</vt:lpstr>
      <vt:lpstr>Arial</vt:lpstr>
      <vt:lpstr>GCI SemiBold</vt:lpstr>
      <vt:lpstr>Roboto</vt:lpstr>
      <vt:lpstr>Roboto Slab</vt:lpstr>
      <vt:lpstr>Wingdings</vt:lpstr>
      <vt:lpstr>Office Theme</vt:lpstr>
      <vt:lpstr>1_Office Theme</vt:lpstr>
      <vt:lpstr>PowerPoint Presentation</vt:lpstr>
      <vt:lpstr>A Culture of Curiosity &amp; Courage  </vt:lpstr>
      <vt:lpstr>Discipleship &amp; Community </vt:lpstr>
      <vt:lpstr>FOUR SPACES OF BELONGING</vt:lpstr>
      <vt:lpstr>CENTERING DISCIPLESHIP</vt:lpstr>
      <vt:lpstr>5 C’s of Discipleship Core</vt:lpstr>
      <vt:lpstr>PowerPoint Presentation</vt:lpstr>
      <vt:lpstr>PowerPoint Presentation</vt:lpstr>
      <vt:lpstr>REFLECT </vt:lpstr>
      <vt:lpstr>NEXT STEPS</vt:lpstr>
      <vt:lpstr>How to Prepare </vt:lpstr>
    </vt:vector>
  </TitlesOfParts>
  <Company>Grace Communion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Michelle Hartman</dc:creator>
  <cp:lastModifiedBy>Cara Garrity</cp:lastModifiedBy>
  <cp:revision>2</cp:revision>
  <dcterms:created xsi:type="dcterms:W3CDTF">2025-01-16T17:02:53Z</dcterms:created>
  <dcterms:modified xsi:type="dcterms:W3CDTF">2025-08-07T23:32:36Z</dcterms:modified>
</cp:coreProperties>
</file>